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57BA23-D31E-45C2-53C0-6644A44E13EA}" v="223" dt="2026-01-02T20:15:28.207"/>
    <p1510:client id="{97F9CC27-984C-B1CE-0CE8-730058255DF1}" v="54" dt="2026-01-02T20:43:39.6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72BA45-0584-4BA2-B72C-896F86E93181}" type="doc">
      <dgm:prSet loTypeId="urn:microsoft.com/office/officeart/2005/8/layout/vList2" loCatId="list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9FCFD24-57BD-44C6-B43B-8ADBA3B5EB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Definition:</a:t>
          </a:r>
          <a:r>
            <a:rPr lang="en-US"/>
            <a:t> Phishing is a cybercrime where attackers impersonate legitimate organizations to steal sensitive information such as passwords, credit card numbers, and personal data.</a:t>
          </a:r>
        </a:p>
      </dgm:t>
    </dgm:pt>
    <dgm:pt modelId="{88F76D58-ED81-4865-AB8E-D08892CB6D2E}" type="parTrans" cxnId="{84B56C54-E976-4FC7-AF7C-B98E3BC024DE}">
      <dgm:prSet/>
      <dgm:spPr/>
      <dgm:t>
        <a:bodyPr/>
        <a:lstStyle/>
        <a:p>
          <a:endParaRPr lang="en-US"/>
        </a:p>
      </dgm:t>
    </dgm:pt>
    <dgm:pt modelId="{90031EB1-B048-496A-B3BF-A49918960BCD}" type="sibTrans" cxnId="{84B56C54-E976-4FC7-AF7C-B98E3BC024DE}">
      <dgm:prSet/>
      <dgm:spPr/>
      <dgm:t>
        <a:bodyPr/>
        <a:lstStyle/>
        <a:p>
          <a:endParaRPr lang="en-US"/>
        </a:p>
      </dgm:t>
    </dgm:pt>
    <dgm:pt modelId="{A3C0B7CD-877F-4992-BCBE-8E6F3E1AF40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Key Statistics:</a:t>
          </a:r>
          <a:endParaRPr lang="en-US"/>
        </a:p>
      </dgm:t>
    </dgm:pt>
    <dgm:pt modelId="{AD0E8AC5-7825-493A-8977-3625E66D608A}" type="parTrans" cxnId="{5317B7BB-1716-4B9A-9F86-050B799B43C8}">
      <dgm:prSet/>
      <dgm:spPr/>
      <dgm:t>
        <a:bodyPr/>
        <a:lstStyle/>
        <a:p>
          <a:endParaRPr lang="en-US"/>
        </a:p>
      </dgm:t>
    </dgm:pt>
    <dgm:pt modelId="{E29C923F-34DD-4F8E-A542-1C8928176EE0}" type="sibTrans" cxnId="{5317B7BB-1716-4B9A-9F86-050B799B43C8}">
      <dgm:prSet/>
      <dgm:spPr/>
      <dgm:t>
        <a:bodyPr/>
        <a:lstStyle/>
        <a:p>
          <a:endParaRPr lang="en-US"/>
        </a:p>
      </dgm:t>
    </dgm:pt>
    <dgm:pt modelId="{7CCC4AC6-0A75-4CF9-B91C-E0928A5A55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90% of data breaches start with phishing</a:t>
          </a:r>
        </a:p>
      </dgm:t>
    </dgm:pt>
    <dgm:pt modelId="{31B5FC97-C567-4AB6-BCFE-F69D665687D4}" type="parTrans" cxnId="{BAAB4016-C4EF-4380-9052-7DB717C3767F}">
      <dgm:prSet/>
      <dgm:spPr/>
      <dgm:t>
        <a:bodyPr/>
        <a:lstStyle/>
        <a:p>
          <a:endParaRPr lang="en-US"/>
        </a:p>
      </dgm:t>
    </dgm:pt>
    <dgm:pt modelId="{7063E1B2-8BE2-4AD1-8DE3-CD34BB208C54}" type="sibTrans" cxnId="{BAAB4016-C4EF-4380-9052-7DB717C3767F}">
      <dgm:prSet/>
      <dgm:spPr/>
      <dgm:t>
        <a:bodyPr/>
        <a:lstStyle/>
        <a:p>
          <a:endParaRPr lang="en-US"/>
        </a:p>
      </dgm:t>
    </dgm:pt>
    <dgm:pt modelId="{88290607-AAD8-4B51-B39D-118247C452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1 in 4,200 emails is a phishing attempt</a:t>
          </a:r>
        </a:p>
      </dgm:t>
    </dgm:pt>
    <dgm:pt modelId="{472280FC-00A2-445A-B270-A2F90F9D83EE}" type="parTrans" cxnId="{9D808626-A1E8-42CA-8E76-257025FFBB61}">
      <dgm:prSet/>
      <dgm:spPr/>
      <dgm:t>
        <a:bodyPr/>
        <a:lstStyle/>
        <a:p>
          <a:endParaRPr lang="en-US"/>
        </a:p>
      </dgm:t>
    </dgm:pt>
    <dgm:pt modelId="{A2B65B24-1DFA-4151-AC3A-E7D13370FBFC}" type="sibTrans" cxnId="{9D808626-A1E8-42CA-8E76-257025FFBB61}">
      <dgm:prSet/>
      <dgm:spPr/>
      <dgm:t>
        <a:bodyPr/>
        <a:lstStyle/>
        <a:p>
          <a:endParaRPr lang="en-US"/>
        </a:p>
      </dgm:t>
    </dgm:pt>
    <dgm:pt modelId="{4B435826-3A1F-4AB2-BCE6-495C185AE4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Average cost: $14.8 million per incident</a:t>
          </a:r>
        </a:p>
      </dgm:t>
    </dgm:pt>
    <dgm:pt modelId="{198E5722-8B93-431D-A670-C3F1EF16A6FD}" type="parTrans" cxnId="{D1F20E3F-7A8E-4ECC-A20A-1E683D93FE01}">
      <dgm:prSet/>
      <dgm:spPr/>
      <dgm:t>
        <a:bodyPr/>
        <a:lstStyle/>
        <a:p>
          <a:endParaRPr lang="en-US"/>
        </a:p>
      </dgm:t>
    </dgm:pt>
    <dgm:pt modelId="{6FB08822-B5C5-4238-8483-491F08BF0038}" type="sibTrans" cxnId="{D1F20E3F-7A8E-4ECC-A20A-1E683D93FE01}">
      <dgm:prSet/>
      <dgm:spPr/>
      <dgm:t>
        <a:bodyPr/>
        <a:lstStyle/>
        <a:p>
          <a:endParaRPr lang="en-US"/>
        </a:p>
      </dgm:t>
    </dgm:pt>
    <dgm:pt modelId="{DB64BE53-F21D-439A-8105-1CDDB4BACCD1}" type="pres">
      <dgm:prSet presAssocID="{3A72BA45-0584-4BA2-B72C-896F86E93181}" presName="linear" presStyleCnt="0">
        <dgm:presLayoutVars>
          <dgm:animLvl val="lvl"/>
          <dgm:resizeHandles val="exact"/>
        </dgm:presLayoutVars>
      </dgm:prSet>
      <dgm:spPr/>
    </dgm:pt>
    <dgm:pt modelId="{527474BB-9907-440A-934E-F2DB6B48A253}" type="pres">
      <dgm:prSet presAssocID="{79FCFD24-57BD-44C6-B43B-8ADBA3B5EB0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F236659-7241-4AB1-A461-03872CA34ADF}" type="pres">
      <dgm:prSet presAssocID="{90031EB1-B048-496A-B3BF-A49918960BCD}" presName="spacer" presStyleCnt="0"/>
      <dgm:spPr/>
    </dgm:pt>
    <dgm:pt modelId="{F828F45C-FE81-485B-9499-3FFE8101CE8D}" type="pres">
      <dgm:prSet presAssocID="{A3C0B7CD-877F-4992-BCBE-8E6F3E1AF40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4D81EBD-1D0C-46D1-B1C1-2210AFE70D23}" type="pres">
      <dgm:prSet presAssocID="{E29C923F-34DD-4F8E-A542-1C8928176EE0}" presName="spacer" presStyleCnt="0"/>
      <dgm:spPr/>
    </dgm:pt>
    <dgm:pt modelId="{B6AE2C14-2C4D-481F-A53C-25AB11596B52}" type="pres">
      <dgm:prSet presAssocID="{7CCC4AC6-0A75-4CF9-B91C-E0928A5A55A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53EA106-C44D-4ECB-9694-E8843711E45B}" type="pres">
      <dgm:prSet presAssocID="{7063E1B2-8BE2-4AD1-8DE3-CD34BB208C54}" presName="spacer" presStyleCnt="0"/>
      <dgm:spPr/>
    </dgm:pt>
    <dgm:pt modelId="{54085CDB-E238-44B2-9F65-B0748F1AD368}" type="pres">
      <dgm:prSet presAssocID="{88290607-AAD8-4B51-B39D-118247C4521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364F2D3-1F90-4995-903F-514AAD519F0F}" type="pres">
      <dgm:prSet presAssocID="{A2B65B24-1DFA-4151-AC3A-E7D13370FBFC}" presName="spacer" presStyleCnt="0"/>
      <dgm:spPr/>
    </dgm:pt>
    <dgm:pt modelId="{33D1826A-7DDB-4ED2-B8DC-8C0009320997}" type="pres">
      <dgm:prSet presAssocID="{4B435826-3A1F-4AB2-BCE6-495C185AE45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55528006-8EE9-460B-8EA2-D74A8A65E78C}" type="presOf" srcId="{88290607-AAD8-4B51-B39D-118247C45211}" destId="{54085CDB-E238-44B2-9F65-B0748F1AD368}" srcOrd="0" destOrd="0" presId="urn:microsoft.com/office/officeart/2005/8/layout/vList2"/>
    <dgm:cxn modelId="{BAAB4016-C4EF-4380-9052-7DB717C3767F}" srcId="{3A72BA45-0584-4BA2-B72C-896F86E93181}" destId="{7CCC4AC6-0A75-4CF9-B91C-E0928A5A55A2}" srcOrd="2" destOrd="0" parTransId="{31B5FC97-C567-4AB6-BCFE-F69D665687D4}" sibTransId="{7063E1B2-8BE2-4AD1-8DE3-CD34BB208C54}"/>
    <dgm:cxn modelId="{9D808626-A1E8-42CA-8E76-257025FFBB61}" srcId="{3A72BA45-0584-4BA2-B72C-896F86E93181}" destId="{88290607-AAD8-4B51-B39D-118247C45211}" srcOrd="3" destOrd="0" parTransId="{472280FC-00A2-445A-B270-A2F90F9D83EE}" sibTransId="{A2B65B24-1DFA-4151-AC3A-E7D13370FBFC}"/>
    <dgm:cxn modelId="{3F4CFB2B-AB2E-408F-BCCD-C7D16C143042}" type="presOf" srcId="{3A72BA45-0584-4BA2-B72C-896F86E93181}" destId="{DB64BE53-F21D-439A-8105-1CDDB4BACCD1}" srcOrd="0" destOrd="0" presId="urn:microsoft.com/office/officeart/2005/8/layout/vList2"/>
    <dgm:cxn modelId="{D1F20E3F-7A8E-4ECC-A20A-1E683D93FE01}" srcId="{3A72BA45-0584-4BA2-B72C-896F86E93181}" destId="{4B435826-3A1F-4AB2-BCE6-495C185AE459}" srcOrd="4" destOrd="0" parTransId="{198E5722-8B93-431D-A670-C3F1EF16A6FD}" sibTransId="{6FB08822-B5C5-4238-8483-491F08BF0038}"/>
    <dgm:cxn modelId="{84B56C54-E976-4FC7-AF7C-B98E3BC024DE}" srcId="{3A72BA45-0584-4BA2-B72C-896F86E93181}" destId="{79FCFD24-57BD-44C6-B43B-8ADBA3B5EB0D}" srcOrd="0" destOrd="0" parTransId="{88F76D58-ED81-4865-AB8E-D08892CB6D2E}" sibTransId="{90031EB1-B048-496A-B3BF-A49918960BCD}"/>
    <dgm:cxn modelId="{42F1287B-0B31-41A1-827D-6274AD2601A1}" type="presOf" srcId="{A3C0B7CD-877F-4992-BCBE-8E6F3E1AF400}" destId="{F828F45C-FE81-485B-9499-3FFE8101CE8D}" srcOrd="0" destOrd="0" presId="urn:microsoft.com/office/officeart/2005/8/layout/vList2"/>
    <dgm:cxn modelId="{81ACFCAE-381B-4E08-AAAF-1B769DB5CE4B}" type="presOf" srcId="{4B435826-3A1F-4AB2-BCE6-495C185AE459}" destId="{33D1826A-7DDB-4ED2-B8DC-8C0009320997}" srcOrd="0" destOrd="0" presId="urn:microsoft.com/office/officeart/2005/8/layout/vList2"/>
    <dgm:cxn modelId="{5317B7BB-1716-4B9A-9F86-050B799B43C8}" srcId="{3A72BA45-0584-4BA2-B72C-896F86E93181}" destId="{A3C0B7CD-877F-4992-BCBE-8E6F3E1AF400}" srcOrd="1" destOrd="0" parTransId="{AD0E8AC5-7825-493A-8977-3625E66D608A}" sibTransId="{E29C923F-34DD-4F8E-A542-1C8928176EE0}"/>
    <dgm:cxn modelId="{739F63D6-DF51-44DD-A915-F861C0567FCB}" type="presOf" srcId="{7CCC4AC6-0A75-4CF9-B91C-E0928A5A55A2}" destId="{B6AE2C14-2C4D-481F-A53C-25AB11596B52}" srcOrd="0" destOrd="0" presId="urn:microsoft.com/office/officeart/2005/8/layout/vList2"/>
    <dgm:cxn modelId="{0C3CDDF6-781C-465B-80F9-400D12B42BDD}" type="presOf" srcId="{79FCFD24-57BD-44C6-B43B-8ADBA3B5EB0D}" destId="{527474BB-9907-440A-934E-F2DB6B48A253}" srcOrd="0" destOrd="0" presId="urn:microsoft.com/office/officeart/2005/8/layout/vList2"/>
    <dgm:cxn modelId="{1B819759-D68A-4E81-84F2-A6B83427DB0E}" type="presParOf" srcId="{DB64BE53-F21D-439A-8105-1CDDB4BACCD1}" destId="{527474BB-9907-440A-934E-F2DB6B48A253}" srcOrd="0" destOrd="0" presId="urn:microsoft.com/office/officeart/2005/8/layout/vList2"/>
    <dgm:cxn modelId="{EBFFE4DF-E4B7-4134-A111-6F6E610B4B0B}" type="presParOf" srcId="{DB64BE53-F21D-439A-8105-1CDDB4BACCD1}" destId="{7F236659-7241-4AB1-A461-03872CA34ADF}" srcOrd="1" destOrd="0" presId="urn:microsoft.com/office/officeart/2005/8/layout/vList2"/>
    <dgm:cxn modelId="{C5EDCD86-502B-4E1F-8302-583959BAE981}" type="presParOf" srcId="{DB64BE53-F21D-439A-8105-1CDDB4BACCD1}" destId="{F828F45C-FE81-485B-9499-3FFE8101CE8D}" srcOrd="2" destOrd="0" presId="urn:microsoft.com/office/officeart/2005/8/layout/vList2"/>
    <dgm:cxn modelId="{DAFCA63B-57AE-440C-ADC4-11E2856192D3}" type="presParOf" srcId="{DB64BE53-F21D-439A-8105-1CDDB4BACCD1}" destId="{54D81EBD-1D0C-46D1-B1C1-2210AFE70D23}" srcOrd="3" destOrd="0" presId="urn:microsoft.com/office/officeart/2005/8/layout/vList2"/>
    <dgm:cxn modelId="{21A602F2-5222-4197-AC97-2A85E24F4541}" type="presParOf" srcId="{DB64BE53-F21D-439A-8105-1CDDB4BACCD1}" destId="{B6AE2C14-2C4D-481F-A53C-25AB11596B52}" srcOrd="4" destOrd="0" presId="urn:microsoft.com/office/officeart/2005/8/layout/vList2"/>
    <dgm:cxn modelId="{BDF41D74-BC93-46EE-98AD-AEFB79AED514}" type="presParOf" srcId="{DB64BE53-F21D-439A-8105-1CDDB4BACCD1}" destId="{453EA106-C44D-4ECB-9694-E8843711E45B}" srcOrd="5" destOrd="0" presId="urn:microsoft.com/office/officeart/2005/8/layout/vList2"/>
    <dgm:cxn modelId="{7C9313C6-1D3C-4E23-82EC-5BD3CCB46AA2}" type="presParOf" srcId="{DB64BE53-F21D-439A-8105-1CDDB4BACCD1}" destId="{54085CDB-E238-44B2-9F65-B0748F1AD368}" srcOrd="6" destOrd="0" presId="urn:microsoft.com/office/officeart/2005/8/layout/vList2"/>
    <dgm:cxn modelId="{6A83691E-F7D3-40C2-9F82-B35703FBEF07}" type="presParOf" srcId="{DB64BE53-F21D-439A-8105-1CDDB4BACCD1}" destId="{E364F2D3-1F90-4995-903F-514AAD519F0F}" srcOrd="7" destOrd="0" presId="urn:microsoft.com/office/officeart/2005/8/layout/vList2"/>
    <dgm:cxn modelId="{26FD73E9-F133-4274-BF7D-24611FF21EDE}" type="presParOf" srcId="{DB64BE53-F21D-439A-8105-1CDDB4BACCD1}" destId="{33D1826A-7DDB-4ED2-B8DC-8C0009320997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823AFE-632C-4252-AD78-374A14E245C6}" type="doc">
      <dgm:prSet loTypeId="urn:microsoft.com/office/officeart/2005/8/layout/vList5" loCatId="list" qsTypeId="urn:microsoft.com/office/officeart/2005/8/quickstyle/simple5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84424A4A-C7CF-427D-9E20-D99DA91D227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1. </a:t>
          </a:r>
          <a:r>
            <a:rPr lang="en-US" sz="2000" b="1" dirty="0"/>
            <a:t>Email Phishing</a:t>
          </a:r>
          <a:endParaRPr lang="en-US" sz="2000" dirty="0"/>
        </a:p>
      </dgm:t>
    </dgm:pt>
    <dgm:pt modelId="{BDA88DB0-AA85-4F0C-95E3-8494B1830213}" type="parTrans" cxnId="{3687A4A2-CE93-4E88-B247-02D703BA44B5}">
      <dgm:prSet/>
      <dgm:spPr/>
      <dgm:t>
        <a:bodyPr/>
        <a:lstStyle/>
        <a:p>
          <a:endParaRPr lang="en-US"/>
        </a:p>
      </dgm:t>
    </dgm:pt>
    <dgm:pt modelId="{2FB37C52-3A0A-4F07-9658-2CDE90B83616}" type="sibTrans" cxnId="{3687A4A2-CE93-4E88-B247-02D703BA44B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2AB644-B858-4B59-B92C-2DCC0E97F8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Fraudulent emails appearing to come from trusted sources</a:t>
          </a:r>
        </a:p>
      </dgm:t>
    </dgm:pt>
    <dgm:pt modelId="{8E4E2B6A-B618-4451-8414-A3E748F33836}" type="parTrans" cxnId="{298B0D97-9387-4C49-9EDF-176D2625C811}">
      <dgm:prSet/>
      <dgm:spPr/>
      <dgm:t>
        <a:bodyPr/>
        <a:lstStyle/>
        <a:p>
          <a:endParaRPr lang="en-US"/>
        </a:p>
      </dgm:t>
    </dgm:pt>
    <dgm:pt modelId="{08B162FE-6BF8-473A-9023-F20B5D457B85}" type="sibTrans" cxnId="{298B0D97-9387-4C49-9EDF-176D2625C81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0BA3649-443A-4D9F-8293-BC6F36AFE1C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2. </a:t>
          </a:r>
          <a:r>
            <a:rPr lang="en-US" sz="2000" b="1" dirty="0"/>
            <a:t>Spear Phishing</a:t>
          </a:r>
          <a:endParaRPr lang="en-US" sz="2000" dirty="0"/>
        </a:p>
      </dgm:t>
    </dgm:pt>
    <dgm:pt modelId="{29376FF3-A3E2-444D-A87E-E848D0F74A31}" type="parTrans" cxnId="{C491DBEB-0BD1-4788-A166-718ECAB9676A}">
      <dgm:prSet/>
      <dgm:spPr/>
      <dgm:t>
        <a:bodyPr/>
        <a:lstStyle/>
        <a:p>
          <a:endParaRPr lang="en-US"/>
        </a:p>
      </dgm:t>
    </dgm:pt>
    <dgm:pt modelId="{8394358A-EB4E-4BDA-95E0-626A93226865}" type="sibTrans" cxnId="{C491DBEB-0BD1-4788-A166-718ECAB9676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2F9819F-C1AF-43EA-AEF7-B7CFA86622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Targeted attacks aimed at specific individuals or organizations</a:t>
          </a:r>
        </a:p>
      </dgm:t>
    </dgm:pt>
    <dgm:pt modelId="{4B4594FB-62DC-49AA-AB8E-A4381EE8A4F4}" type="parTrans" cxnId="{54CE2A68-BE38-4E31-A3C1-5AB7BE336102}">
      <dgm:prSet/>
      <dgm:spPr/>
      <dgm:t>
        <a:bodyPr/>
        <a:lstStyle/>
        <a:p>
          <a:endParaRPr lang="en-US"/>
        </a:p>
      </dgm:t>
    </dgm:pt>
    <dgm:pt modelId="{1314E1AB-FBAD-45CA-A644-1F4DDD4F96DB}" type="sibTrans" cxnId="{54CE2A68-BE38-4E31-A3C1-5AB7BE33610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D4734CA-7AF4-43B1-98C3-DCEFE0B688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3. </a:t>
          </a:r>
          <a:r>
            <a:rPr lang="en-US" sz="2000" b="1" dirty="0"/>
            <a:t>Whaling</a:t>
          </a:r>
          <a:endParaRPr lang="en-US" sz="2000" dirty="0"/>
        </a:p>
      </dgm:t>
    </dgm:pt>
    <dgm:pt modelId="{DEF622E4-5C99-4651-AB5B-52B618D65FAC}" type="parTrans" cxnId="{18574E08-DCD3-4875-9E02-0681192216B2}">
      <dgm:prSet/>
      <dgm:spPr/>
      <dgm:t>
        <a:bodyPr/>
        <a:lstStyle/>
        <a:p>
          <a:endParaRPr lang="en-US"/>
        </a:p>
      </dgm:t>
    </dgm:pt>
    <dgm:pt modelId="{F65222CA-670B-4714-B32B-D26EEED2396F}" type="sibTrans" cxnId="{18574E08-DCD3-4875-9E02-0681192216B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A9A3EE6-3F4A-42C5-8BAC-8D0639D090A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Attacks targeting high-profile executives (CEOs, CFOs)</a:t>
          </a:r>
        </a:p>
      </dgm:t>
    </dgm:pt>
    <dgm:pt modelId="{219C3052-97A8-4FFC-A471-13DB7FE9BCA0}" type="parTrans" cxnId="{1C4F2609-3D9B-4CD7-BDDA-CE86308355DA}">
      <dgm:prSet/>
      <dgm:spPr/>
      <dgm:t>
        <a:bodyPr/>
        <a:lstStyle/>
        <a:p>
          <a:endParaRPr lang="en-US"/>
        </a:p>
      </dgm:t>
    </dgm:pt>
    <dgm:pt modelId="{5D133807-25F7-4639-9367-07AB67ED1F25}" type="sibTrans" cxnId="{1C4F2609-3D9B-4CD7-BDDA-CE86308355DA}">
      <dgm:prSet/>
      <dgm:spPr/>
      <dgm:t>
        <a:bodyPr/>
        <a:lstStyle/>
        <a:p>
          <a:endParaRPr lang="en-US"/>
        </a:p>
      </dgm:t>
    </dgm:pt>
    <dgm:pt modelId="{4FABDEEF-03CC-49A2-A592-E068BC296277}" type="pres">
      <dgm:prSet presAssocID="{3E823AFE-632C-4252-AD78-374A14E245C6}" presName="Name0" presStyleCnt="0">
        <dgm:presLayoutVars>
          <dgm:dir/>
          <dgm:animLvl val="lvl"/>
          <dgm:resizeHandles val="exact"/>
        </dgm:presLayoutVars>
      </dgm:prSet>
      <dgm:spPr/>
    </dgm:pt>
    <dgm:pt modelId="{996AC29C-A108-46AB-A8BA-6282AE5CB8E9}" type="pres">
      <dgm:prSet presAssocID="{84424A4A-C7CF-427D-9E20-D99DA91D227A}" presName="linNode" presStyleCnt="0"/>
      <dgm:spPr/>
    </dgm:pt>
    <dgm:pt modelId="{0B680812-337D-4343-8047-F62327EE0A32}" type="pres">
      <dgm:prSet presAssocID="{84424A4A-C7CF-427D-9E20-D99DA91D227A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FF715866-B160-4B24-82FF-AC5AEEBCD56F}" type="pres">
      <dgm:prSet presAssocID="{2FB37C52-3A0A-4F07-9658-2CDE90B83616}" presName="sp" presStyleCnt="0"/>
      <dgm:spPr/>
    </dgm:pt>
    <dgm:pt modelId="{D4B955CE-2419-4300-88F3-1CB6239BB5ED}" type="pres">
      <dgm:prSet presAssocID="{CB2AB644-B858-4B59-B92C-2DCC0E97F81D}" presName="linNode" presStyleCnt="0"/>
      <dgm:spPr/>
    </dgm:pt>
    <dgm:pt modelId="{F109B618-6A82-4220-90A2-7600ADD52DDA}" type="pres">
      <dgm:prSet presAssocID="{CB2AB644-B858-4B59-B92C-2DCC0E97F81D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F31B5634-BFDA-46B8-8BB2-528113F5C396}" type="pres">
      <dgm:prSet presAssocID="{08B162FE-6BF8-473A-9023-F20B5D457B85}" presName="sp" presStyleCnt="0"/>
      <dgm:spPr/>
    </dgm:pt>
    <dgm:pt modelId="{F80D0511-B1BB-46DD-8CD2-313FA5B7EB15}" type="pres">
      <dgm:prSet presAssocID="{C0BA3649-443A-4D9F-8293-BC6F36AFE1C8}" presName="linNode" presStyleCnt="0"/>
      <dgm:spPr/>
    </dgm:pt>
    <dgm:pt modelId="{BC6F5A88-D1B3-4EB6-9A96-047F2A657B60}" type="pres">
      <dgm:prSet presAssocID="{C0BA3649-443A-4D9F-8293-BC6F36AFE1C8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E384EFD0-4739-49A3-86D9-4E23C2B2F782}" type="pres">
      <dgm:prSet presAssocID="{8394358A-EB4E-4BDA-95E0-626A93226865}" presName="sp" presStyleCnt="0"/>
      <dgm:spPr/>
    </dgm:pt>
    <dgm:pt modelId="{B3C1198F-FEEB-4B54-B4D9-1074FCD7EC63}" type="pres">
      <dgm:prSet presAssocID="{42F9819F-C1AF-43EA-AEF7-B7CFA86622D6}" presName="linNode" presStyleCnt="0"/>
      <dgm:spPr/>
    </dgm:pt>
    <dgm:pt modelId="{BECBFF51-A6B7-46F4-A50F-98E9AECB9B10}" type="pres">
      <dgm:prSet presAssocID="{42F9819F-C1AF-43EA-AEF7-B7CFA86622D6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97F85391-55AD-4548-B905-A6FCA5285838}" type="pres">
      <dgm:prSet presAssocID="{1314E1AB-FBAD-45CA-A644-1F4DDD4F96DB}" presName="sp" presStyleCnt="0"/>
      <dgm:spPr/>
    </dgm:pt>
    <dgm:pt modelId="{8AF74AE2-E809-4FB3-92DF-2568D914CD96}" type="pres">
      <dgm:prSet presAssocID="{0D4734CA-7AF4-43B1-98C3-DCEFE0B68891}" presName="linNode" presStyleCnt="0"/>
      <dgm:spPr/>
    </dgm:pt>
    <dgm:pt modelId="{C42C93C7-ABFB-4F6B-A47C-BD97BD94C80C}" type="pres">
      <dgm:prSet presAssocID="{0D4734CA-7AF4-43B1-98C3-DCEFE0B68891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66873439-615C-482A-B9D0-24CB87245529}" type="pres">
      <dgm:prSet presAssocID="{F65222CA-670B-4714-B32B-D26EEED2396F}" presName="sp" presStyleCnt="0"/>
      <dgm:spPr/>
    </dgm:pt>
    <dgm:pt modelId="{FB0BAD41-1383-40D8-80FF-1A6F6F920A9B}" type="pres">
      <dgm:prSet presAssocID="{CA9A3EE6-3F4A-42C5-8BAC-8D0639D090A3}" presName="linNode" presStyleCnt="0"/>
      <dgm:spPr/>
    </dgm:pt>
    <dgm:pt modelId="{6F7C2331-22C8-4C39-B0E8-066D1D4DDECF}" type="pres">
      <dgm:prSet presAssocID="{CA9A3EE6-3F4A-42C5-8BAC-8D0639D090A3}" presName="parentText" presStyleLbl="node1" presStyleIdx="5" presStyleCnt="6">
        <dgm:presLayoutVars>
          <dgm:chMax val="1"/>
          <dgm:bulletEnabled val="1"/>
        </dgm:presLayoutVars>
      </dgm:prSet>
      <dgm:spPr/>
    </dgm:pt>
  </dgm:ptLst>
  <dgm:cxnLst>
    <dgm:cxn modelId="{18574E08-DCD3-4875-9E02-0681192216B2}" srcId="{3E823AFE-632C-4252-AD78-374A14E245C6}" destId="{0D4734CA-7AF4-43B1-98C3-DCEFE0B68891}" srcOrd="4" destOrd="0" parTransId="{DEF622E4-5C99-4651-AB5B-52B618D65FAC}" sibTransId="{F65222CA-670B-4714-B32B-D26EEED2396F}"/>
    <dgm:cxn modelId="{1C4F2609-3D9B-4CD7-BDDA-CE86308355DA}" srcId="{3E823AFE-632C-4252-AD78-374A14E245C6}" destId="{CA9A3EE6-3F4A-42C5-8BAC-8D0639D090A3}" srcOrd="5" destOrd="0" parTransId="{219C3052-97A8-4FFC-A471-13DB7FE9BCA0}" sibTransId="{5D133807-25F7-4639-9367-07AB67ED1F25}"/>
    <dgm:cxn modelId="{C268BA1A-990C-4C7D-A3DE-97C8D6D9934D}" type="presOf" srcId="{C0BA3649-443A-4D9F-8293-BC6F36AFE1C8}" destId="{BC6F5A88-D1B3-4EB6-9A96-047F2A657B60}" srcOrd="0" destOrd="0" presId="urn:microsoft.com/office/officeart/2005/8/layout/vList5"/>
    <dgm:cxn modelId="{41E4D944-9C70-49F5-875C-C8F82E4EA84A}" type="presOf" srcId="{CB2AB644-B858-4B59-B92C-2DCC0E97F81D}" destId="{F109B618-6A82-4220-90A2-7600ADD52DDA}" srcOrd="0" destOrd="0" presId="urn:microsoft.com/office/officeart/2005/8/layout/vList5"/>
    <dgm:cxn modelId="{E50AB565-069C-48DA-A57E-29D2F41AA8A8}" type="presOf" srcId="{84424A4A-C7CF-427D-9E20-D99DA91D227A}" destId="{0B680812-337D-4343-8047-F62327EE0A32}" srcOrd="0" destOrd="0" presId="urn:microsoft.com/office/officeart/2005/8/layout/vList5"/>
    <dgm:cxn modelId="{54CE2A68-BE38-4E31-A3C1-5AB7BE336102}" srcId="{3E823AFE-632C-4252-AD78-374A14E245C6}" destId="{42F9819F-C1AF-43EA-AEF7-B7CFA86622D6}" srcOrd="3" destOrd="0" parTransId="{4B4594FB-62DC-49AA-AB8E-A4381EE8A4F4}" sibTransId="{1314E1AB-FBAD-45CA-A644-1F4DDD4F96DB}"/>
    <dgm:cxn modelId="{15593A70-7ECE-4B16-9A81-58C14DC8025B}" type="presOf" srcId="{0D4734CA-7AF4-43B1-98C3-DCEFE0B68891}" destId="{C42C93C7-ABFB-4F6B-A47C-BD97BD94C80C}" srcOrd="0" destOrd="0" presId="urn:microsoft.com/office/officeart/2005/8/layout/vList5"/>
    <dgm:cxn modelId="{F1FDAB57-F031-49CF-918D-DA76A23875AD}" type="presOf" srcId="{3E823AFE-632C-4252-AD78-374A14E245C6}" destId="{4FABDEEF-03CC-49A2-A592-E068BC296277}" srcOrd="0" destOrd="0" presId="urn:microsoft.com/office/officeart/2005/8/layout/vList5"/>
    <dgm:cxn modelId="{CBE62079-5A62-4EDB-A17F-5A7A2AD2E9BA}" type="presOf" srcId="{CA9A3EE6-3F4A-42C5-8BAC-8D0639D090A3}" destId="{6F7C2331-22C8-4C39-B0E8-066D1D4DDECF}" srcOrd="0" destOrd="0" presId="urn:microsoft.com/office/officeart/2005/8/layout/vList5"/>
    <dgm:cxn modelId="{6DA6B77A-1C72-433B-80E8-AC4EA6325E1A}" type="presOf" srcId="{42F9819F-C1AF-43EA-AEF7-B7CFA86622D6}" destId="{BECBFF51-A6B7-46F4-A50F-98E9AECB9B10}" srcOrd="0" destOrd="0" presId="urn:microsoft.com/office/officeart/2005/8/layout/vList5"/>
    <dgm:cxn modelId="{298B0D97-9387-4C49-9EDF-176D2625C811}" srcId="{3E823AFE-632C-4252-AD78-374A14E245C6}" destId="{CB2AB644-B858-4B59-B92C-2DCC0E97F81D}" srcOrd="1" destOrd="0" parTransId="{8E4E2B6A-B618-4451-8414-A3E748F33836}" sibTransId="{08B162FE-6BF8-473A-9023-F20B5D457B85}"/>
    <dgm:cxn modelId="{3687A4A2-CE93-4E88-B247-02D703BA44B5}" srcId="{3E823AFE-632C-4252-AD78-374A14E245C6}" destId="{84424A4A-C7CF-427D-9E20-D99DA91D227A}" srcOrd="0" destOrd="0" parTransId="{BDA88DB0-AA85-4F0C-95E3-8494B1830213}" sibTransId="{2FB37C52-3A0A-4F07-9658-2CDE90B83616}"/>
    <dgm:cxn modelId="{C491DBEB-0BD1-4788-A166-718ECAB9676A}" srcId="{3E823AFE-632C-4252-AD78-374A14E245C6}" destId="{C0BA3649-443A-4D9F-8293-BC6F36AFE1C8}" srcOrd="2" destOrd="0" parTransId="{29376FF3-A3E2-444D-A87E-E848D0F74A31}" sibTransId="{8394358A-EB4E-4BDA-95E0-626A93226865}"/>
    <dgm:cxn modelId="{978FEC63-5774-4B50-A04F-B1DF64B25D46}" type="presParOf" srcId="{4FABDEEF-03CC-49A2-A592-E068BC296277}" destId="{996AC29C-A108-46AB-A8BA-6282AE5CB8E9}" srcOrd="0" destOrd="0" presId="urn:microsoft.com/office/officeart/2005/8/layout/vList5"/>
    <dgm:cxn modelId="{20EA2533-4785-4546-A75A-BE782024B613}" type="presParOf" srcId="{996AC29C-A108-46AB-A8BA-6282AE5CB8E9}" destId="{0B680812-337D-4343-8047-F62327EE0A32}" srcOrd="0" destOrd="0" presId="urn:microsoft.com/office/officeart/2005/8/layout/vList5"/>
    <dgm:cxn modelId="{123B11AD-9FFE-48DF-A590-82D2423FEDA5}" type="presParOf" srcId="{4FABDEEF-03CC-49A2-A592-E068BC296277}" destId="{FF715866-B160-4B24-82FF-AC5AEEBCD56F}" srcOrd="1" destOrd="0" presId="urn:microsoft.com/office/officeart/2005/8/layout/vList5"/>
    <dgm:cxn modelId="{EA3DB7A2-C3DE-498D-BBF1-C60FE19C4EC3}" type="presParOf" srcId="{4FABDEEF-03CC-49A2-A592-E068BC296277}" destId="{D4B955CE-2419-4300-88F3-1CB6239BB5ED}" srcOrd="2" destOrd="0" presId="urn:microsoft.com/office/officeart/2005/8/layout/vList5"/>
    <dgm:cxn modelId="{CB28A3C3-EC7A-4DE3-BC72-55E44016100C}" type="presParOf" srcId="{D4B955CE-2419-4300-88F3-1CB6239BB5ED}" destId="{F109B618-6A82-4220-90A2-7600ADD52DDA}" srcOrd="0" destOrd="0" presId="urn:microsoft.com/office/officeart/2005/8/layout/vList5"/>
    <dgm:cxn modelId="{EABD241A-9EBD-41E3-BFA7-A71EF8322403}" type="presParOf" srcId="{4FABDEEF-03CC-49A2-A592-E068BC296277}" destId="{F31B5634-BFDA-46B8-8BB2-528113F5C396}" srcOrd="3" destOrd="0" presId="urn:microsoft.com/office/officeart/2005/8/layout/vList5"/>
    <dgm:cxn modelId="{4BF05B87-6B1A-4E45-9196-07D1744A6E65}" type="presParOf" srcId="{4FABDEEF-03CC-49A2-A592-E068BC296277}" destId="{F80D0511-B1BB-46DD-8CD2-313FA5B7EB15}" srcOrd="4" destOrd="0" presId="urn:microsoft.com/office/officeart/2005/8/layout/vList5"/>
    <dgm:cxn modelId="{DECB7574-9370-4BD5-9166-8947426B9A1F}" type="presParOf" srcId="{F80D0511-B1BB-46DD-8CD2-313FA5B7EB15}" destId="{BC6F5A88-D1B3-4EB6-9A96-047F2A657B60}" srcOrd="0" destOrd="0" presId="urn:microsoft.com/office/officeart/2005/8/layout/vList5"/>
    <dgm:cxn modelId="{211AFAF1-479A-41CD-88BF-977FEF5B7C87}" type="presParOf" srcId="{4FABDEEF-03CC-49A2-A592-E068BC296277}" destId="{E384EFD0-4739-49A3-86D9-4E23C2B2F782}" srcOrd="5" destOrd="0" presId="urn:microsoft.com/office/officeart/2005/8/layout/vList5"/>
    <dgm:cxn modelId="{68E0625C-95CE-4B97-B660-B85004644CFC}" type="presParOf" srcId="{4FABDEEF-03CC-49A2-A592-E068BC296277}" destId="{B3C1198F-FEEB-4B54-B4D9-1074FCD7EC63}" srcOrd="6" destOrd="0" presId="urn:microsoft.com/office/officeart/2005/8/layout/vList5"/>
    <dgm:cxn modelId="{60D51AAD-2080-49D4-83EE-4B7F540459B8}" type="presParOf" srcId="{B3C1198F-FEEB-4B54-B4D9-1074FCD7EC63}" destId="{BECBFF51-A6B7-46F4-A50F-98E9AECB9B10}" srcOrd="0" destOrd="0" presId="urn:microsoft.com/office/officeart/2005/8/layout/vList5"/>
    <dgm:cxn modelId="{C16EB484-42A5-454C-BBBA-08C5ED07F288}" type="presParOf" srcId="{4FABDEEF-03CC-49A2-A592-E068BC296277}" destId="{97F85391-55AD-4548-B905-A6FCA5285838}" srcOrd="7" destOrd="0" presId="urn:microsoft.com/office/officeart/2005/8/layout/vList5"/>
    <dgm:cxn modelId="{32611CF9-39F9-4D6F-986C-A7EE29CC1F03}" type="presParOf" srcId="{4FABDEEF-03CC-49A2-A592-E068BC296277}" destId="{8AF74AE2-E809-4FB3-92DF-2568D914CD96}" srcOrd="8" destOrd="0" presId="urn:microsoft.com/office/officeart/2005/8/layout/vList5"/>
    <dgm:cxn modelId="{62E3694A-D29E-4E19-A2F7-E52854B109F2}" type="presParOf" srcId="{8AF74AE2-E809-4FB3-92DF-2568D914CD96}" destId="{C42C93C7-ABFB-4F6B-A47C-BD97BD94C80C}" srcOrd="0" destOrd="0" presId="urn:microsoft.com/office/officeart/2005/8/layout/vList5"/>
    <dgm:cxn modelId="{0218F093-CBED-4F61-BC55-85079ED1A631}" type="presParOf" srcId="{4FABDEEF-03CC-49A2-A592-E068BC296277}" destId="{66873439-615C-482A-B9D0-24CB87245529}" srcOrd="9" destOrd="0" presId="urn:microsoft.com/office/officeart/2005/8/layout/vList5"/>
    <dgm:cxn modelId="{167FB04D-C891-4706-B177-6F88CB804AB2}" type="presParOf" srcId="{4FABDEEF-03CC-49A2-A592-E068BC296277}" destId="{FB0BAD41-1383-40D8-80FF-1A6F6F920A9B}" srcOrd="10" destOrd="0" presId="urn:microsoft.com/office/officeart/2005/8/layout/vList5"/>
    <dgm:cxn modelId="{4414B9DF-2988-4267-8522-CDD83A79202A}" type="presParOf" srcId="{FB0BAD41-1383-40D8-80FF-1A6F6F920A9B}" destId="{6F7C2331-22C8-4C39-B0E8-066D1D4DDECF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823AFE-632C-4252-AD78-374A14E245C6}" type="doc">
      <dgm:prSet loTypeId="urn:microsoft.com/office/officeart/2005/8/layout/vList5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4424A4A-C7CF-427D-9E20-D99DA91D227A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US" b="1" dirty="0"/>
            <a:t>4. Smishing (SMS Phishing)</a:t>
          </a:r>
          <a:endParaRPr lang="en-US" sz="1800" b="1" dirty="0"/>
        </a:p>
      </dgm:t>
    </dgm:pt>
    <dgm:pt modelId="{BDA88DB0-AA85-4F0C-95E3-8494B1830213}" type="parTrans" cxnId="{3687A4A2-CE93-4E88-B247-02D703BA44B5}">
      <dgm:prSet/>
      <dgm:spPr/>
      <dgm:t>
        <a:bodyPr/>
        <a:lstStyle/>
        <a:p>
          <a:endParaRPr lang="en-US"/>
        </a:p>
      </dgm:t>
    </dgm:pt>
    <dgm:pt modelId="{2FB37C52-3A0A-4F07-9658-2CDE90B83616}" type="sibTrans" cxnId="{3687A4A2-CE93-4E88-B247-02D703BA44B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2AB644-B858-4B59-B92C-2DCC0E97F81D}">
      <dgm:prSet/>
      <dgm:spPr/>
      <dgm:t>
        <a:bodyPr/>
        <a:lstStyle/>
        <a:p>
          <a:pPr algn="l">
            <a:lnSpc>
              <a:spcPct val="100000"/>
            </a:lnSpc>
          </a:pPr>
          <a:r>
            <a:rPr lang="en-US" sz="1800" dirty="0"/>
            <a:t>Phishing via text messages</a:t>
          </a:r>
        </a:p>
      </dgm:t>
    </dgm:pt>
    <dgm:pt modelId="{8E4E2B6A-B618-4451-8414-A3E748F33836}" type="parTrans" cxnId="{298B0D97-9387-4C49-9EDF-176D2625C811}">
      <dgm:prSet/>
      <dgm:spPr/>
      <dgm:t>
        <a:bodyPr/>
        <a:lstStyle/>
        <a:p>
          <a:endParaRPr lang="en-US"/>
        </a:p>
      </dgm:t>
    </dgm:pt>
    <dgm:pt modelId="{08B162FE-6BF8-473A-9023-F20B5D457B85}" type="sibTrans" cxnId="{298B0D97-9387-4C49-9EDF-176D2625C81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0BA3649-443A-4D9F-8293-BC6F36AFE1C8}">
      <dgm:prSet/>
      <dgm:spPr/>
      <dgm:t>
        <a:bodyPr/>
        <a:lstStyle/>
        <a:p>
          <a:pPr algn="l">
            <a:lnSpc>
              <a:spcPct val="100000"/>
            </a:lnSpc>
          </a:pPr>
          <a:r>
            <a:rPr lang="en-US" dirty="0"/>
            <a:t>5. </a:t>
          </a:r>
          <a:r>
            <a:rPr lang="en-US" b="1" dirty="0"/>
            <a:t>Vishing (Voice Phishing)</a:t>
          </a:r>
          <a:endParaRPr lang="en-US" dirty="0"/>
        </a:p>
      </dgm:t>
    </dgm:pt>
    <dgm:pt modelId="{29376FF3-A3E2-444D-A87E-E848D0F74A31}" type="parTrans" cxnId="{C491DBEB-0BD1-4788-A166-718ECAB9676A}">
      <dgm:prSet/>
      <dgm:spPr/>
      <dgm:t>
        <a:bodyPr/>
        <a:lstStyle/>
        <a:p>
          <a:endParaRPr lang="en-US"/>
        </a:p>
      </dgm:t>
    </dgm:pt>
    <dgm:pt modelId="{8394358A-EB4E-4BDA-95E0-626A93226865}" type="sibTrans" cxnId="{C491DBEB-0BD1-4788-A166-718ECAB9676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C88545C-B70D-4CE4-BF56-B0CA8AD6CB32}">
      <dgm:prSet phldr="0"/>
      <dgm:spPr/>
      <dgm:t>
        <a:bodyPr/>
        <a:lstStyle/>
        <a:p>
          <a:pPr algn="l">
            <a:lnSpc>
              <a:spcPct val="100000"/>
            </a:lnSpc>
          </a:pPr>
          <a:r>
            <a:rPr lang="en-US" sz="1800" b="0" dirty="0"/>
            <a:t>Phishing</a:t>
          </a:r>
          <a:r>
            <a:rPr lang="en-US" sz="1800" dirty="0"/>
            <a:t> through phone calls</a:t>
          </a:r>
        </a:p>
      </dgm:t>
    </dgm:pt>
    <dgm:pt modelId="{4812937E-AC11-4D9F-9BE1-657036BF3FA6}" type="parTrans" cxnId="{0A62ACE3-1C8A-45C1-B48D-43BD3745FE78}">
      <dgm:prSet/>
      <dgm:spPr/>
    </dgm:pt>
    <dgm:pt modelId="{94F64B00-F9C0-423F-A906-2E429A45CDE4}" type="sibTrans" cxnId="{0A62ACE3-1C8A-45C1-B48D-43BD3745FE78}">
      <dgm:prSet/>
      <dgm:spPr/>
    </dgm:pt>
    <dgm:pt modelId="{4FABDEEF-03CC-49A2-A592-E068BC296277}" type="pres">
      <dgm:prSet presAssocID="{3E823AFE-632C-4252-AD78-374A14E245C6}" presName="Name0" presStyleCnt="0">
        <dgm:presLayoutVars>
          <dgm:dir/>
          <dgm:animLvl val="lvl"/>
          <dgm:resizeHandles val="exact"/>
        </dgm:presLayoutVars>
      </dgm:prSet>
      <dgm:spPr/>
    </dgm:pt>
    <dgm:pt modelId="{996AC29C-A108-46AB-A8BA-6282AE5CB8E9}" type="pres">
      <dgm:prSet presAssocID="{84424A4A-C7CF-427D-9E20-D99DA91D227A}" presName="linNode" presStyleCnt="0"/>
      <dgm:spPr/>
    </dgm:pt>
    <dgm:pt modelId="{0B680812-337D-4343-8047-F62327EE0A32}" type="pres">
      <dgm:prSet presAssocID="{84424A4A-C7CF-427D-9E20-D99DA91D227A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FF715866-B160-4B24-82FF-AC5AEEBCD56F}" type="pres">
      <dgm:prSet presAssocID="{2FB37C52-3A0A-4F07-9658-2CDE90B83616}" presName="sp" presStyleCnt="0"/>
      <dgm:spPr/>
    </dgm:pt>
    <dgm:pt modelId="{D4B955CE-2419-4300-88F3-1CB6239BB5ED}" type="pres">
      <dgm:prSet presAssocID="{CB2AB644-B858-4B59-B92C-2DCC0E97F81D}" presName="linNode" presStyleCnt="0"/>
      <dgm:spPr/>
    </dgm:pt>
    <dgm:pt modelId="{F109B618-6A82-4220-90A2-7600ADD52DDA}" type="pres">
      <dgm:prSet presAssocID="{CB2AB644-B858-4B59-B92C-2DCC0E97F81D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F31B5634-BFDA-46B8-8BB2-528113F5C396}" type="pres">
      <dgm:prSet presAssocID="{08B162FE-6BF8-473A-9023-F20B5D457B85}" presName="sp" presStyleCnt="0"/>
      <dgm:spPr/>
    </dgm:pt>
    <dgm:pt modelId="{F80D0511-B1BB-46DD-8CD2-313FA5B7EB15}" type="pres">
      <dgm:prSet presAssocID="{C0BA3649-443A-4D9F-8293-BC6F36AFE1C8}" presName="linNode" presStyleCnt="0"/>
      <dgm:spPr/>
    </dgm:pt>
    <dgm:pt modelId="{BC6F5A88-D1B3-4EB6-9A96-047F2A657B60}" type="pres">
      <dgm:prSet presAssocID="{C0BA3649-443A-4D9F-8293-BC6F36AFE1C8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E384EFD0-4739-49A3-86D9-4E23C2B2F782}" type="pres">
      <dgm:prSet presAssocID="{8394358A-EB4E-4BDA-95E0-626A93226865}" presName="sp" presStyleCnt="0"/>
      <dgm:spPr/>
    </dgm:pt>
    <dgm:pt modelId="{5AB1953A-6FD0-428E-8653-5CF8A55F8E5D}" type="pres">
      <dgm:prSet presAssocID="{0C88545C-B70D-4CE4-BF56-B0CA8AD6CB32}" presName="linNode" presStyleCnt="0"/>
      <dgm:spPr/>
    </dgm:pt>
    <dgm:pt modelId="{824F29F2-98A4-43AC-A0EE-4B47552424E3}" type="pres">
      <dgm:prSet presAssocID="{0C88545C-B70D-4CE4-BF56-B0CA8AD6CB32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25F85314-2595-4905-8022-FDE8A15D36C4}" type="presOf" srcId="{CB2AB644-B858-4B59-B92C-2DCC0E97F81D}" destId="{F109B618-6A82-4220-90A2-7600ADD52DDA}" srcOrd="0" destOrd="0" presId="urn:microsoft.com/office/officeart/2005/8/layout/vList5"/>
    <dgm:cxn modelId="{1FEC8A2B-3C43-4ABF-9BE2-35EB7642F797}" type="presOf" srcId="{C0BA3649-443A-4D9F-8293-BC6F36AFE1C8}" destId="{BC6F5A88-D1B3-4EB6-9A96-047F2A657B60}" srcOrd="0" destOrd="0" presId="urn:microsoft.com/office/officeart/2005/8/layout/vList5"/>
    <dgm:cxn modelId="{F1FDAB57-F031-49CF-918D-DA76A23875AD}" type="presOf" srcId="{3E823AFE-632C-4252-AD78-374A14E245C6}" destId="{4FABDEEF-03CC-49A2-A592-E068BC296277}" srcOrd="0" destOrd="0" presId="urn:microsoft.com/office/officeart/2005/8/layout/vList5"/>
    <dgm:cxn modelId="{298B0D97-9387-4C49-9EDF-176D2625C811}" srcId="{3E823AFE-632C-4252-AD78-374A14E245C6}" destId="{CB2AB644-B858-4B59-B92C-2DCC0E97F81D}" srcOrd="1" destOrd="0" parTransId="{8E4E2B6A-B618-4451-8414-A3E748F33836}" sibTransId="{08B162FE-6BF8-473A-9023-F20B5D457B85}"/>
    <dgm:cxn modelId="{3687A4A2-CE93-4E88-B247-02D703BA44B5}" srcId="{3E823AFE-632C-4252-AD78-374A14E245C6}" destId="{84424A4A-C7CF-427D-9E20-D99DA91D227A}" srcOrd="0" destOrd="0" parTransId="{BDA88DB0-AA85-4F0C-95E3-8494B1830213}" sibTransId="{2FB37C52-3A0A-4F07-9658-2CDE90B83616}"/>
    <dgm:cxn modelId="{253D3AC3-1762-4F26-96B1-F2DA44B17AEA}" type="presOf" srcId="{84424A4A-C7CF-427D-9E20-D99DA91D227A}" destId="{0B680812-337D-4343-8047-F62327EE0A32}" srcOrd="0" destOrd="0" presId="urn:microsoft.com/office/officeart/2005/8/layout/vList5"/>
    <dgm:cxn modelId="{97EA5ADA-1930-4BFF-995D-CE65FAE3E3EB}" type="presOf" srcId="{0C88545C-B70D-4CE4-BF56-B0CA8AD6CB32}" destId="{824F29F2-98A4-43AC-A0EE-4B47552424E3}" srcOrd="0" destOrd="0" presId="urn:microsoft.com/office/officeart/2005/8/layout/vList5"/>
    <dgm:cxn modelId="{0A62ACE3-1C8A-45C1-B48D-43BD3745FE78}" srcId="{3E823AFE-632C-4252-AD78-374A14E245C6}" destId="{0C88545C-B70D-4CE4-BF56-B0CA8AD6CB32}" srcOrd="3" destOrd="0" parTransId="{4812937E-AC11-4D9F-9BE1-657036BF3FA6}" sibTransId="{94F64B00-F9C0-423F-A906-2E429A45CDE4}"/>
    <dgm:cxn modelId="{C491DBEB-0BD1-4788-A166-718ECAB9676A}" srcId="{3E823AFE-632C-4252-AD78-374A14E245C6}" destId="{C0BA3649-443A-4D9F-8293-BC6F36AFE1C8}" srcOrd="2" destOrd="0" parTransId="{29376FF3-A3E2-444D-A87E-E848D0F74A31}" sibTransId="{8394358A-EB4E-4BDA-95E0-626A93226865}"/>
    <dgm:cxn modelId="{BE45276E-4BD1-48E9-AB75-F2F1C50BE555}" type="presParOf" srcId="{4FABDEEF-03CC-49A2-A592-E068BC296277}" destId="{996AC29C-A108-46AB-A8BA-6282AE5CB8E9}" srcOrd="0" destOrd="0" presId="urn:microsoft.com/office/officeart/2005/8/layout/vList5"/>
    <dgm:cxn modelId="{14989D3A-9B07-44FD-876D-D6E6113FCD2E}" type="presParOf" srcId="{996AC29C-A108-46AB-A8BA-6282AE5CB8E9}" destId="{0B680812-337D-4343-8047-F62327EE0A32}" srcOrd="0" destOrd="0" presId="urn:microsoft.com/office/officeart/2005/8/layout/vList5"/>
    <dgm:cxn modelId="{5A4B2C5B-D814-4058-BDCE-F1FC082D0C28}" type="presParOf" srcId="{4FABDEEF-03CC-49A2-A592-E068BC296277}" destId="{FF715866-B160-4B24-82FF-AC5AEEBCD56F}" srcOrd="1" destOrd="0" presId="urn:microsoft.com/office/officeart/2005/8/layout/vList5"/>
    <dgm:cxn modelId="{3A1B3F03-84F4-45BD-B33B-4E9E7C78470E}" type="presParOf" srcId="{4FABDEEF-03CC-49A2-A592-E068BC296277}" destId="{D4B955CE-2419-4300-88F3-1CB6239BB5ED}" srcOrd="2" destOrd="0" presId="urn:microsoft.com/office/officeart/2005/8/layout/vList5"/>
    <dgm:cxn modelId="{521508BF-B64A-486C-88DB-731A6774EFA8}" type="presParOf" srcId="{D4B955CE-2419-4300-88F3-1CB6239BB5ED}" destId="{F109B618-6A82-4220-90A2-7600ADD52DDA}" srcOrd="0" destOrd="0" presId="urn:microsoft.com/office/officeart/2005/8/layout/vList5"/>
    <dgm:cxn modelId="{5122EC62-D244-4A64-ADC9-BA1D07674C81}" type="presParOf" srcId="{4FABDEEF-03CC-49A2-A592-E068BC296277}" destId="{F31B5634-BFDA-46B8-8BB2-528113F5C396}" srcOrd="3" destOrd="0" presId="urn:microsoft.com/office/officeart/2005/8/layout/vList5"/>
    <dgm:cxn modelId="{89E0F200-E14D-41CA-ABAE-CC141462ADBD}" type="presParOf" srcId="{4FABDEEF-03CC-49A2-A592-E068BC296277}" destId="{F80D0511-B1BB-46DD-8CD2-313FA5B7EB15}" srcOrd="4" destOrd="0" presId="urn:microsoft.com/office/officeart/2005/8/layout/vList5"/>
    <dgm:cxn modelId="{63512CCD-F63E-49FB-A46D-F0D4BB2B831E}" type="presParOf" srcId="{F80D0511-B1BB-46DD-8CD2-313FA5B7EB15}" destId="{BC6F5A88-D1B3-4EB6-9A96-047F2A657B60}" srcOrd="0" destOrd="0" presId="urn:microsoft.com/office/officeart/2005/8/layout/vList5"/>
    <dgm:cxn modelId="{D649A70F-A784-478C-B88B-97D9ABAA26BB}" type="presParOf" srcId="{4FABDEEF-03CC-49A2-A592-E068BC296277}" destId="{E384EFD0-4739-49A3-86D9-4E23C2B2F782}" srcOrd="5" destOrd="0" presId="urn:microsoft.com/office/officeart/2005/8/layout/vList5"/>
    <dgm:cxn modelId="{0FEFE4C5-CDE7-4160-87A0-1B0457CF7591}" type="presParOf" srcId="{4FABDEEF-03CC-49A2-A592-E068BC296277}" destId="{5AB1953A-6FD0-428E-8653-5CF8A55F8E5D}" srcOrd="6" destOrd="0" presId="urn:microsoft.com/office/officeart/2005/8/layout/vList5"/>
    <dgm:cxn modelId="{5A7604E6-6752-4F19-A638-F97742980932}" type="presParOf" srcId="{5AB1953A-6FD0-428E-8653-5CF8A55F8E5D}" destId="{824F29F2-98A4-43AC-A0EE-4B47552424E3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5AD1FB1-BC0B-4B5A-81A7-8B25D4AD9D3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14C3D3D-3614-4D7B-A0F8-F3DB70F61D36}">
      <dgm:prSet/>
      <dgm:spPr/>
      <dgm:t>
        <a:bodyPr/>
        <a:lstStyle/>
        <a:p>
          <a:r>
            <a:rPr lang="en-US"/>
            <a:t>Attackers manipulate human psychology to bypass security</a:t>
          </a:r>
        </a:p>
      </dgm:t>
    </dgm:pt>
    <dgm:pt modelId="{34660DEA-F4F9-4052-A6C1-53A10DF6B976}" type="parTrans" cxnId="{B131724E-3C2E-4712-BADE-9C863F06FE8A}">
      <dgm:prSet/>
      <dgm:spPr/>
      <dgm:t>
        <a:bodyPr/>
        <a:lstStyle/>
        <a:p>
          <a:endParaRPr lang="en-US"/>
        </a:p>
      </dgm:t>
    </dgm:pt>
    <dgm:pt modelId="{CAC33721-8732-4643-BF8A-657BA8629450}" type="sibTrans" cxnId="{B131724E-3C2E-4712-BADE-9C863F06FE8A}">
      <dgm:prSet/>
      <dgm:spPr/>
      <dgm:t>
        <a:bodyPr/>
        <a:lstStyle/>
        <a:p>
          <a:endParaRPr lang="en-US"/>
        </a:p>
      </dgm:t>
    </dgm:pt>
    <dgm:pt modelId="{1AA5E11A-C4C8-414E-BDBC-4A57AB404362}">
      <dgm:prSet/>
      <dgm:spPr/>
      <dgm:t>
        <a:bodyPr/>
        <a:lstStyle/>
        <a:p>
          <a:r>
            <a:rPr lang="en-US"/>
            <a:t>Common Tactics:</a:t>
          </a:r>
        </a:p>
      </dgm:t>
    </dgm:pt>
    <dgm:pt modelId="{C0F1E477-AE02-424E-AB69-1D642E17CBAE}" type="parTrans" cxnId="{1536BAA7-F9E3-4706-AAB0-8293CBC44B87}">
      <dgm:prSet/>
      <dgm:spPr/>
      <dgm:t>
        <a:bodyPr/>
        <a:lstStyle/>
        <a:p>
          <a:endParaRPr lang="en-US"/>
        </a:p>
      </dgm:t>
    </dgm:pt>
    <dgm:pt modelId="{B9279371-A463-4BC0-9B07-F6EDC4D60B72}" type="sibTrans" cxnId="{1536BAA7-F9E3-4706-AAB0-8293CBC44B87}">
      <dgm:prSet/>
      <dgm:spPr/>
      <dgm:t>
        <a:bodyPr/>
        <a:lstStyle/>
        <a:p>
          <a:endParaRPr lang="en-US"/>
        </a:p>
      </dgm:t>
    </dgm:pt>
    <dgm:pt modelId="{E736955B-B15D-46EE-8309-DC460C44D5B8}">
      <dgm:prSet/>
      <dgm:spPr/>
      <dgm:t>
        <a:bodyPr/>
        <a:lstStyle/>
        <a:p>
          <a:r>
            <a:rPr lang="en-US" b="1"/>
            <a:t>🎭 Pretexting</a:t>
          </a:r>
          <a:r>
            <a:rPr lang="en-US"/>
            <a:t> - Creating fabricated scenarios </a:t>
          </a:r>
          <a:r>
            <a:rPr lang="en-US" i="1"/>
            <a:t>Example:</a:t>
          </a:r>
          <a:r>
            <a:rPr lang="en-US"/>
            <a:t> "Hi, this is IT. We need your password to fix a server issue."</a:t>
          </a:r>
        </a:p>
      </dgm:t>
    </dgm:pt>
    <dgm:pt modelId="{E9FB114C-224D-4429-95D9-D170FCCD19D9}" type="parTrans" cxnId="{5D6FDFE9-04DC-41D4-89CF-4D1FD14B7BC4}">
      <dgm:prSet/>
      <dgm:spPr/>
      <dgm:t>
        <a:bodyPr/>
        <a:lstStyle/>
        <a:p>
          <a:endParaRPr lang="en-US"/>
        </a:p>
      </dgm:t>
    </dgm:pt>
    <dgm:pt modelId="{17BE49DD-4383-4F7E-A1CB-9DF19A4D8C45}" type="sibTrans" cxnId="{5D6FDFE9-04DC-41D4-89CF-4D1FD14B7BC4}">
      <dgm:prSet/>
      <dgm:spPr/>
      <dgm:t>
        <a:bodyPr/>
        <a:lstStyle/>
        <a:p>
          <a:endParaRPr lang="en-US"/>
        </a:p>
      </dgm:t>
    </dgm:pt>
    <dgm:pt modelId="{C1FCF3FF-F072-446A-97B5-C76F469C8F7D}">
      <dgm:prSet/>
      <dgm:spPr/>
      <dgm:t>
        <a:bodyPr/>
        <a:lstStyle/>
        <a:p>
          <a:r>
            <a:rPr lang="en-US" b="1"/>
            <a:t>⚡ Urgency</a:t>
          </a:r>
          <a:r>
            <a:rPr lang="en-US"/>
            <a:t> - Creating time pressure </a:t>
          </a:r>
          <a:r>
            <a:rPr lang="en-US" i="1"/>
            <a:t>Example:</a:t>
          </a:r>
          <a:r>
            <a:rPr lang="en-US"/>
            <a:t> "Act in 1 hour or lose your account!"</a:t>
          </a:r>
        </a:p>
      </dgm:t>
    </dgm:pt>
    <dgm:pt modelId="{54AC78CB-F199-4DBA-BD78-F7408582678D}" type="parTrans" cxnId="{B446663D-E952-4455-A356-CAC97BFCA00D}">
      <dgm:prSet/>
      <dgm:spPr/>
      <dgm:t>
        <a:bodyPr/>
        <a:lstStyle/>
        <a:p>
          <a:endParaRPr lang="en-US"/>
        </a:p>
      </dgm:t>
    </dgm:pt>
    <dgm:pt modelId="{ABE2F697-B6FA-4BCA-87B0-67358F8FD4D9}" type="sibTrans" cxnId="{B446663D-E952-4455-A356-CAC97BFCA00D}">
      <dgm:prSet/>
      <dgm:spPr/>
      <dgm:t>
        <a:bodyPr/>
        <a:lstStyle/>
        <a:p>
          <a:endParaRPr lang="en-US"/>
        </a:p>
      </dgm:t>
    </dgm:pt>
    <dgm:pt modelId="{003587F3-34AD-4203-BFD6-42975CAFDB7A}" type="pres">
      <dgm:prSet presAssocID="{75AD1FB1-BC0B-4B5A-81A7-8B25D4AD9D37}" presName="root" presStyleCnt="0">
        <dgm:presLayoutVars>
          <dgm:dir/>
          <dgm:resizeHandles val="exact"/>
        </dgm:presLayoutVars>
      </dgm:prSet>
      <dgm:spPr/>
    </dgm:pt>
    <dgm:pt modelId="{AE2B56AD-523C-4485-A0ED-146A06635497}" type="pres">
      <dgm:prSet presAssocID="{814C3D3D-3614-4D7B-A0F8-F3DB70F61D36}" presName="compNode" presStyleCnt="0"/>
      <dgm:spPr/>
    </dgm:pt>
    <dgm:pt modelId="{DD64171E-7C37-4F81-A30D-1854E265ACDC}" type="pres">
      <dgm:prSet presAssocID="{814C3D3D-3614-4D7B-A0F8-F3DB70F61D36}" presName="bgRect" presStyleLbl="bgShp" presStyleIdx="0" presStyleCnt="4"/>
      <dgm:spPr/>
    </dgm:pt>
    <dgm:pt modelId="{0D77F3E0-7858-438B-B049-1E61DF3B7D1B}" type="pres">
      <dgm:prSet presAssocID="{814C3D3D-3614-4D7B-A0F8-F3DB70F61D3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9F0A77DE-3671-43B4-9BE5-5A36482223D2}" type="pres">
      <dgm:prSet presAssocID="{814C3D3D-3614-4D7B-A0F8-F3DB70F61D36}" presName="spaceRect" presStyleCnt="0"/>
      <dgm:spPr/>
    </dgm:pt>
    <dgm:pt modelId="{13E3DA4C-3239-4B17-8E56-2D19CA686826}" type="pres">
      <dgm:prSet presAssocID="{814C3D3D-3614-4D7B-A0F8-F3DB70F61D36}" presName="parTx" presStyleLbl="revTx" presStyleIdx="0" presStyleCnt="4">
        <dgm:presLayoutVars>
          <dgm:chMax val="0"/>
          <dgm:chPref val="0"/>
        </dgm:presLayoutVars>
      </dgm:prSet>
      <dgm:spPr/>
    </dgm:pt>
    <dgm:pt modelId="{B202D552-E70C-41E3-8A75-E7457F7591A9}" type="pres">
      <dgm:prSet presAssocID="{CAC33721-8732-4643-BF8A-657BA8629450}" presName="sibTrans" presStyleCnt="0"/>
      <dgm:spPr/>
    </dgm:pt>
    <dgm:pt modelId="{038E36A3-DF0C-433C-B681-B0B4A08D86E0}" type="pres">
      <dgm:prSet presAssocID="{1AA5E11A-C4C8-414E-BDBC-4A57AB404362}" presName="compNode" presStyleCnt="0"/>
      <dgm:spPr/>
    </dgm:pt>
    <dgm:pt modelId="{08368CB6-6234-4978-9A12-68734B134F97}" type="pres">
      <dgm:prSet presAssocID="{1AA5E11A-C4C8-414E-BDBC-4A57AB404362}" presName="bgRect" presStyleLbl="bgShp" presStyleIdx="1" presStyleCnt="4"/>
      <dgm:spPr/>
    </dgm:pt>
    <dgm:pt modelId="{1224373D-4364-4679-96CE-7C5FDD57633D}" type="pres">
      <dgm:prSet presAssocID="{1AA5E11A-C4C8-414E-BDBC-4A57AB40436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A048BC8F-81A2-4AA5-9CA6-952C7BADAFF0}" type="pres">
      <dgm:prSet presAssocID="{1AA5E11A-C4C8-414E-BDBC-4A57AB404362}" presName="spaceRect" presStyleCnt="0"/>
      <dgm:spPr/>
    </dgm:pt>
    <dgm:pt modelId="{4E3948EC-7AA6-4627-97CE-D7436CBBE65C}" type="pres">
      <dgm:prSet presAssocID="{1AA5E11A-C4C8-414E-BDBC-4A57AB404362}" presName="parTx" presStyleLbl="revTx" presStyleIdx="1" presStyleCnt="4">
        <dgm:presLayoutVars>
          <dgm:chMax val="0"/>
          <dgm:chPref val="0"/>
        </dgm:presLayoutVars>
      </dgm:prSet>
      <dgm:spPr/>
    </dgm:pt>
    <dgm:pt modelId="{8083AC4B-E0D2-458E-86D3-B04618B04ECA}" type="pres">
      <dgm:prSet presAssocID="{B9279371-A463-4BC0-9B07-F6EDC4D60B72}" presName="sibTrans" presStyleCnt="0"/>
      <dgm:spPr/>
    </dgm:pt>
    <dgm:pt modelId="{F8EE95CB-89B7-452B-96B8-93D7912E244D}" type="pres">
      <dgm:prSet presAssocID="{E736955B-B15D-46EE-8309-DC460C44D5B8}" presName="compNode" presStyleCnt="0"/>
      <dgm:spPr/>
    </dgm:pt>
    <dgm:pt modelId="{5D5B9AAF-5565-400E-87DB-BA6B8BE90715}" type="pres">
      <dgm:prSet presAssocID="{E736955B-B15D-46EE-8309-DC460C44D5B8}" presName="bgRect" presStyleLbl="bgShp" presStyleIdx="2" presStyleCnt="4"/>
      <dgm:spPr/>
    </dgm:pt>
    <dgm:pt modelId="{1D2A2559-F307-4492-90D6-039B62A061E7}" type="pres">
      <dgm:prSet presAssocID="{E736955B-B15D-46EE-8309-DC460C44D5B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1523048C-C152-4881-A447-0BBEB9943E38}" type="pres">
      <dgm:prSet presAssocID="{E736955B-B15D-46EE-8309-DC460C44D5B8}" presName="spaceRect" presStyleCnt="0"/>
      <dgm:spPr/>
    </dgm:pt>
    <dgm:pt modelId="{C826AF17-CC66-450E-A849-2B47B3545CC7}" type="pres">
      <dgm:prSet presAssocID="{E736955B-B15D-46EE-8309-DC460C44D5B8}" presName="parTx" presStyleLbl="revTx" presStyleIdx="2" presStyleCnt="4">
        <dgm:presLayoutVars>
          <dgm:chMax val="0"/>
          <dgm:chPref val="0"/>
        </dgm:presLayoutVars>
      </dgm:prSet>
      <dgm:spPr/>
    </dgm:pt>
    <dgm:pt modelId="{5D638ABB-7E9B-4D62-B3FE-426B1E2BF331}" type="pres">
      <dgm:prSet presAssocID="{17BE49DD-4383-4F7E-A1CB-9DF19A4D8C45}" presName="sibTrans" presStyleCnt="0"/>
      <dgm:spPr/>
    </dgm:pt>
    <dgm:pt modelId="{8C4ECAB6-1DFA-463B-AE67-F4B8A30AC784}" type="pres">
      <dgm:prSet presAssocID="{C1FCF3FF-F072-446A-97B5-C76F469C8F7D}" presName="compNode" presStyleCnt="0"/>
      <dgm:spPr/>
    </dgm:pt>
    <dgm:pt modelId="{30F98B62-9C08-45B0-B0AB-28997E23593C}" type="pres">
      <dgm:prSet presAssocID="{C1FCF3FF-F072-446A-97B5-C76F469C8F7D}" presName="bgRect" presStyleLbl="bgShp" presStyleIdx="3" presStyleCnt="4"/>
      <dgm:spPr/>
    </dgm:pt>
    <dgm:pt modelId="{0BA7BCFD-E015-413E-9A10-BD77A9429957}" type="pres">
      <dgm:prSet presAssocID="{C1FCF3FF-F072-446A-97B5-C76F469C8F7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ed Bump"/>
        </a:ext>
      </dgm:extLst>
    </dgm:pt>
    <dgm:pt modelId="{A5793FAC-A37C-427E-B7A5-F405D4B87F1D}" type="pres">
      <dgm:prSet presAssocID="{C1FCF3FF-F072-446A-97B5-C76F469C8F7D}" presName="spaceRect" presStyleCnt="0"/>
      <dgm:spPr/>
    </dgm:pt>
    <dgm:pt modelId="{395F8378-06CB-44ED-BA74-9D9E079323AE}" type="pres">
      <dgm:prSet presAssocID="{C1FCF3FF-F072-446A-97B5-C76F469C8F7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FA6DD0B-F012-467A-892E-0836D6D6FC0D}" type="presOf" srcId="{E736955B-B15D-46EE-8309-DC460C44D5B8}" destId="{C826AF17-CC66-450E-A849-2B47B3545CC7}" srcOrd="0" destOrd="0" presId="urn:microsoft.com/office/officeart/2018/2/layout/IconVerticalSolidList"/>
    <dgm:cxn modelId="{6262B52E-213C-4C44-A592-73B3F68EDA49}" type="presOf" srcId="{814C3D3D-3614-4D7B-A0F8-F3DB70F61D36}" destId="{13E3DA4C-3239-4B17-8E56-2D19CA686826}" srcOrd="0" destOrd="0" presId="urn:microsoft.com/office/officeart/2018/2/layout/IconVerticalSolidList"/>
    <dgm:cxn modelId="{B446663D-E952-4455-A356-CAC97BFCA00D}" srcId="{75AD1FB1-BC0B-4B5A-81A7-8B25D4AD9D37}" destId="{C1FCF3FF-F072-446A-97B5-C76F469C8F7D}" srcOrd="3" destOrd="0" parTransId="{54AC78CB-F199-4DBA-BD78-F7408582678D}" sibTransId="{ABE2F697-B6FA-4BCA-87B0-67358F8FD4D9}"/>
    <dgm:cxn modelId="{B131724E-3C2E-4712-BADE-9C863F06FE8A}" srcId="{75AD1FB1-BC0B-4B5A-81A7-8B25D4AD9D37}" destId="{814C3D3D-3614-4D7B-A0F8-F3DB70F61D36}" srcOrd="0" destOrd="0" parTransId="{34660DEA-F4F9-4052-A6C1-53A10DF6B976}" sibTransId="{CAC33721-8732-4643-BF8A-657BA8629450}"/>
    <dgm:cxn modelId="{1536BAA7-F9E3-4706-AAB0-8293CBC44B87}" srcId="{75AD1FB1-BC0B-4B5A-81A7-8B25D4AD9D37}" destId="{1AA5E11A-C4C8-414E-BDBC-4A57AB404362}" srcOrd="1" destOrd="0" parTransId="{C0F1E477-AE02-424E-AB69-1D642E17CBAE}" sibTransId="{B9279371-A463-4BC0-9B07-F6EDC4D60B72}"/>
    <dgm:cxn modelId="{09258AAD-2569-403C-A3F1-CD11557B7CAC}" type="presOf" srcId="{75AD1FB1-BC0B-4B5A-81A7-8B25D4AD9D37}" destId="{003587F3-34AD-4203-BFD6-42975CAFDB7A}" srcOrd="0" destOrd="0" presId="urn:microsoft.com/office/officeart/2018/2/layout/IconVerticalSolidList"/>
    <dgm:cxn modelId="{5EB0FBD7-325E-422D-8C20-C9B583D7B1DD}" type="presOf" srcId="{C1FCF3FF-F072-446A-97B5-C76F469C8F7D}" destId="{395F8378-06CB-44ED-BA74-9D9E079323AE}" srcOrd="0" destOrd="0" presId="urn:microsoft.com/office/officeart/2018/2/layout/IconVerticalSolidList"/>
    <dgm:cxn modelId="{6EA001DB-DE4E-4636-B0F0-2D3C4CE3F469}" type="presOf" srcId="{1AA5E11A-C4C8-414E-BDBC-4A57AB404362}" destId="{4E3948EC-7AA6-4627-97CE-D7436CBBE65C}" srcOrd="0" destOrd="0" presId="urn:microsoft.com/office/officeart/2018/2/layout/IconVerticalSolidList"/>
    <dgm:cxn modelId="{5D6FDFE9-04DC-41D4-89CF-4D1FD14B7BC4}" srcId="{75AD1FB1-BC0B-4B5A-81A7-8B25D4AD9D37}" destId="{E736955B-B15D-46EE-8309-DC460C44D5B8}" srcOrd="2" destOrd="0" parTransId="{E9FB114C-224D-4429-95D9-D170FCCD19D9}" sibTransId="{17BE49DD-4383-4F7E-A1CB-9DF19A4D8C45}"/>
    <dgm:cxn modelId="{BDF9E63B-C0B2-4DA7-BDF6-A8052E55524F}" type="presParOf" srcId="{003587F3-34AD-4203-BFD6-42975CAFDB7A}" destId="{AE2B56AD-523C-4485-A0ED-146A06635497}" srcOrd="0" destOrd="0" presId="urn:microsoft.com/office/officeart/2018/2/layout/IconVerticalSolidList"/>
    <dgm:cxn modelId="{411B5C4F-8C3C-46CF-A158-438D130BA877}" type="presParOf" srcId="{AE2B56AD-523C-4485-A0ED-146A06635497}" destId="{DD64171E-7C37-4F81-A30D-1854E265ACDC}" srcOrd="0" destOrd="0" presId="urn:microsoft.com/office/officeart/2018/2/layout/IconVerticalSolidList"/>
    <dgm:cxn modelId="{AACC2A4A-96BD-4F7D-8A7F-84D8BF42086D}" type="presParOf" srcId="{AE2B56AD-523C-4485-A0ED-146A06635497}" destId="{0D77F3E0-7858-438B-B049-1E61DF3B7D1B}" srcOrd="1" destOrd="0" presId="urn:microsoft.com/office/officeart/2018/2/layout/IconVerticalSolidList"/>
    <dgm:cxn modelId="{54489F5C-2D0C-4910-9766-1D2CD05E95C8}" type="presParOf" srcId="{AE2B56AD-523C-4485-A0ED-146A06635497}" destId="{9F0A77DE-3671-43B4-9BE5-5A36482223D2}" srcOrd="2" destOrd="0" presId="urn:microsoft.com/office/officeart/2018/2/layout/IconVerticalSolidList"/>
    <dgm:cxn modelId="{D4ED75FB-CEA6-46C0-A397-B2E2AD290508}" type="presParOf" srcId="{AE2B56AD-523C-4485-A0ED-146A06635497}" destId="{13E3DA4C-3239-4B17-8E56-2D19CA686826}" srcOrd="3" destOrd="0" presId="urn:microsoft.com/office/officeart/2018/2/layout/IconVerticalSolidList"/>
    <dgm:cxn modelId="{A1B02269-C8BF-4858-AA28-4B2F915A794F}" type="presParOf" srcId="{003587F3-34AD-4203-BFD6-42975CAFDB7A}" destId="{B202D552-E70C-41E3-8A75-E7457F7591A9}" srcOrd="1" destOrd="0" presId="urn:microsoft.com/office/officeart/2018/2/layout/IconVerticalSolidList"/>
    <dgm:cxn modelId="{5B10119E-1DAE-4911-AE58-CE0568B91B87}" type="presParOf" srcId="{003587F3-34AD-4203-BFD6-42975CAFDB7A}" destId="{038E36A3-DF0C-433C-B681-B0B4A08D86E0}" srcOrd="2" destOrd="0" presId="urn:microsoft.com/office/officeart/2018/2/layout/IconVerticalSolidList"/>
    <dgm:cxn modelId="{72708EC4-752E-497D-8328-92C02362BFA1}" type="presParOf" srcId="{038E36A3-DF0C-433C-B681-B0B4A08D86E0}" destId="{08368CB6-6234-4978-9A12-68734B134F97}" srcOrd="0" destOrd="0" presId="urn:microsoft.com/office/officeart/2018/2/layout/IconVerticalSolidList"/>
    <dgm:cxn modelId="{15B6CBAD-C0CF-4511-AD90-D83195785435}" type="presParOf" srcId="{038E36A3-DF0C-433C-B681-B0B4A08D86E0}" destId="{1224373D-4364-4679-96CE-7C5FDD57633D}" srcOrd="1" destOrd="0" presId="urn:microsoft.com/office/officeart/2018/2/layout/IconVerticalSolidList"/>
    <dgm:cxn modelId="{6BDA30DC-BD75-42F4-8978-C12E60E45F89}" type="presParOf" srcId="{038E36A3-DF0C-433C-B681-B0B4A08D86E0}" destId="{A048BC8F-81A2-4AA5-9CA6-952C7BADAFF0}" srcOrd="2" destOrd="0" presId="urn:microsoft.com/office/officeart/2018/2/layout/IconVerticalSolidList"/>
    <dgm:cxn modelId="{ADABD5FA-AC26-4C4B-997F-8BF9E7A3952F}" type="presParOf" srcId="{038E36A3-DF0C-433C-B681-B0B4A08D86E0}" destId="{4E3948EC-7AA6-4627-97CE-D7436CBBE65C}" srcOrd="3" destOrd="0" presId="urn:microsoft.com/office/officeart/2018/2/layout/IconVerticalSolidList"/>
    <dgm:cxn modelId="{8C5242AA-3151-4DF0-8C9E-C4B3F97C940D}" type="presParOf" srcId="{003587F3-34AD-4203-BFD6-42975CAFDB7A}" destId="{8083AC4B-E0D2-458E-86D3-B04618B04ECA}" srcOrd="3" destOrd="0" presId="urn:microsoft.com/office/officeart/2018/2/layout/IconVerticalSolidList"/>
    <dgm:cxn modelId="{3CEE87C7-95F3-4D4E-9CC4-7B48C057BFAA}" type="presParOf" srcId="{003587F3-34AD-4203-BFD6-42975CAFDB7A}" destId="{F8EE95CB-89B7-452B-96B8-93D7912E244D}" srcOrd="4" destOrd="0" presId="urn:microsoft.com/office/officeart/2018/2/layout/IconVerticalSolidList"/>
    <dgm:cxn modelId="{B18353BB-AE74-49FB-A6F7-1ED550107DB4}" type="presParOf" srcId="{F8EE95CB-89B7-452B-96B8-93D7912E244D}" destId="{5D5B9AAF-5565-400E-87DB-BA6B8BE90715}" srcOrd="0" destOrd="0" presId="urn:microsoft.com/office/officeart/2018/2/layout/IconVerticalSolidList"/>
    <dgm:cxn modelId="{4F7AE495-6420-401D-80A9-DE32146BDF90}" type="presParOf" srcId="{F8EE95CB-89B7-452B-96B8-93D7912E244D}" destId="{1D2A2559-F307-4492-90D6-039B62A061E7}" srcOrd="1" destOrd="0" presId="urn:microsoft.com/office/officeart/2018/2/layout/IconVerticalSolidList"/>
    <dgm:cxn modelId="{F14C9137-DC0D-4C3E-87E1-907CFBCD6F72}" type="presParOf" srcId="{F8EE95CB-89B7-452B-96B8-93D7912E244D}" destId="{1523048C-C152-4881-A447-0BBEB9943E38}" srcOrd="2" destOrd="0" presId="urn:microsoft.com/office/officeart/2018/2/layout/IconVerticalSolidList"/>
    <dgm:cxn modelId="{6941C78F-F4AA-4B70-81A2-06155D50A5F6}" type="presParOf" srcId="{F8EE95CB-89B7-452B-96B8-93D7912E244D}" destId="{C826AF17-CC66-450E-A849-2B47B3545CC7}" srcOrd="3" destOrd="0" presId="urn:microsoft.com/office/officeart/2018/2/layout/IconVerticalSolidList"/>
    <dgm:cxn modelId="{B0BC56A4-5F0C-4BF5-87AD-F6883F12151A}" type="presParOf" srcId="{003587F3-34AD-4203-BFD6-42975CAFDB7A}" destId="{5D638ABB-7E9B-4D62-B3FE-426B1E2BF331}" srcOrd="5" destOrd="0" presId="urn:microsoft.com/office/officeart/2018/2/layout/IconVerticalSolidList"/>
    <dgm:cxn modelId="{A0E474E7-B5C0-4293-8122-D002706E0D28}" type="presParOf" srcId="{003587F3-34AD-4203-BFD6-42975CAFDB7A}" destId="{8C4ECAB6-1DFA-463B-AE67-F4B8A30AC784}" srcOrd="6" destOrd="0" presId="urn:microsoft.com/office/officeart/2018/2/layout/IconVerticalSolidList"/>
    <dgm:cxn modelId="{535C5B5F-E90F-41D6-80BC-ABD20D18220F}" type="presParOf" srcId="{8C4ECAB6-1DFA-463B-AE67-F4B8A30AC784}" destId="{30F98B62-9C08-45B0-B0AB-28997E23593C}" srcOrd="0" destOrd="0" presId="urn:microsoft.com/office/officeart/2018/2/layout/IconVerticalSolidList"/>
    <dgm:cxn modelId="{09B55B03-0C43-4158-8202-7D1D152A9E2B}" type="presParOf" srcId="{8C4ECAB6-1DFA-463B-AE67-F4B8A30AC784}" destId="{0BA7BCFD-E015-413E-9A10-BD77A9429957}" srcOrd="1" destOrd="0" presId="urn:microsoft.com/office/officeart/2018/2/layout/IconVerticalSolidList"/>
    <dgm:cxn modelId="{F573E7DB-FDA8-4176-AEC2-ABF83173EA2E}" type="presParOf" srcId="{8C4ECAB6-1DFA-463B-AE67-F4B8A30AC784}" destId="{A5793FAC-A37C-427E-B7A5-F405D4B87F1D}" srcOrd="2" destOrd="0" presId="urn:microsoft.com/office/officeart/2018/2/layout/IconVerticalSolidList"/>
    <dgm:cxn modelId="{40E83F51-F952-4FF8-8E35-DAFE45C3D438}" type="presParOf" srcId="{8C4ECAB6-1DFA-463B-AE67-F4B8A30AC784}" destId="{395F8378-06CB-44ED-BA74-9D9E079323A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5AD1FB1-BC0B-4B5A-81A7-8B25D4AD9D3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14C3D3D-3614-4D7B-A0F8-F3DB70F61D3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👔 Authority</a:t>
          </a:r>
          <a:r>
            <a:rPr lang="en-US" dirty="0"/>
            <a:t> - Impersonating someone in power </a:t>
          </a:r>
          <a:r>
            <a:rPr lang="en-US" i="1" dirty="0"/>
            <a:t>Example:</a:t>
          </a:r>
          <a:r>
            <a:rPr lang="en-US" dirty="0"/>
            <a:t> "This is the CEO, process this wire transfer now."</a:t>
          </a:r>
        </a:p>
      </dgm:t>
    </dgm:pt>
    <dgm:pt modelId="{34660DEA-F4F9-4052-A6C1-53A10DF6B976}" type="parTrans" cxnId="{B131724E-3C2E-4712-BADE-9C863F06FE8A}">
      <dgm:prSet/>
      <dgm:spPr/>
      <dgm:t>
        <a:bodyPr/>
        <a:lstStyle/>
        <a:p>
          <a:endParaRPr lang="en-US"/>
        </a:p>
      </dgm:t>
    </dgm:pt>
    <dgm:pt modelId="{CAC33721-8732-4643-BF8A-657BA8629450}" type="sibTrans" cxnId="{B131724E-3C2E-4712-BADE-9C863F06FE8A}">
      <dgm:prSet/>
      <dgm:spPr/>
      <dgm:t>
        <a:bodyPr/>
        <a:lstStyle/>
        <a:p>
          <a:endParaRPr lang="en-US"/>
        </a:p>
      </dgm:t>
    </dgm:pt>
    <dgm:pt modelId="{1AA5E11A-C4C8-414E-BDBC-4A57AB4043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🎁 Baiting</a:t>
          </a:r>
          <a:r>
            <a:rPr lang="en-US" dirty="0"/>
            <a:t> - Offering enticing rewards </a:t>
          </a:r>
          <a:r>
            <a:rPr lang="en-US" i="1" dirty="0"/>
            <a:t>Example:</a:t>
          </a:r>
          <a:r>
            <a:rPr lang="en-US" dirty="0"/>
            <a:t> "You've </a:t>
          </a:r>
          <a:r>
            <a:rPr lang="en-US" b="0" dirty="0"/>
            <a:t>won a free </a:t>
          </a:r>
          <a:r>
            <a:rPr lang="en-US" dirty="0"/>
            <a:t>iPhone!"</a:t>
          </a:r>
        </a:p>
      </dgm:t>
    </dgm:pt>
    <dgm:pt modelId="{C0F1E477-AE02-424E-AB69-1D642E17CBAE}" type="parTrans" cxnId="{1536BAA7-F9E3-4706-AAB0-8293CBC44B87}">
      <dgm:prSet/>
      <dgm:spPr/>
      <dgm:t>
        <a:bodyPr/>
        <a:lstStyle/>
        <a:p>
          <a:endParaRPr lang="en-US"/>
        </a:p>
      </dgm:t>
    </dgm:pt>
    <dgm:pt modelId="{B9279371-A463-4BC0-9B07-F6EDC4D60B72}" type="sibTrans" cxnId="{1536BAA7-F9E3-4706-AAB0-8293CBC44B87}">
      <dgm:prSet/>
      <dgm:spPr/>
      <dgm:t>
        <a:bodyPr/>
        <a:lstStyle/>
        <a:p>
          <a:endParaRPr lang="en-US"/>
        </a:p>
      </dgm:t>
    </dgm:pt>
    <dgm:pt modelId="{E736955B-B15D-46EE-8309-DC460C44D5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😊 Trust</a:t>
          </a:r>
          <a:r>
            <a:rPr lang="en-US" dirty="0"/>
            <a:t> - Exploiting relationships </a:t>
          </a:r>
          <a:r>
            <a:rPr lang="en-US" i="1" dirty="0"/>
            <a:t>Example:</a:t>
          </a:r>
          <a:r>
            <a:rPr lang="en-US" dirty="0"/>
            <a:t> "Hey, it's your colleague from HR..."</a:t>
          </a:r>
        </a:p>
      </dgm:t>
    </dgm:pt>
    <dgm:pt modelId="{E9FB114C-224D-4429-95D9-D170FCCD19D9}" type="parTrans" cxnId="{5D6FDFE9-04DC-41D4-89CF-4D1FD14B7BC4}">
      <dgm:prSet/>
      <dgm:spPr/>
      <dgm:t>
        <a:bodyPr/>
        <a:lstStyle/>
        <a:p>
          <a:endParaRPr lang="en-US"/>
        </a:p>
      </dgm:t>
    </dgm:pt>
    <dgm:pt modelId="{17BE49DD-4383-4F7E-A1CB-9DF19A4D8C45}" type="sibTrans" cxnId="{5D6FDFE9-04DC-41D4-89CF-4D1FD14B7BC4}">
      <dgm:prSet/>
      <dgm:spPr/>
      <dgm:t>
        <a:bodyPr/>
        <a:lstStyle/>
        <a:p>
          <a:endParaRPr lang="en-US"/>
        </a:p>
      </dgm:t>
    </dgm:pt>
    <dgm:pt modelId="{C1FCF3FF-F072-446A-97B5-C76F469C8F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😨 Fear</a:t>
          </a:r>
          <a:r>
            <a:rPr lang="en-US" b="0" dirty="0"/>
            <a:t> </a:t>
          </a:r>
          <a:r>
            <a:rPr lang="en-US" dirty="0"/>
            <a:t>- Threatening consequences </a:t>
          </a:r>
          <a:r>
            <a:rPr lang="en-US" i="1" dirty="0"/>
            <a:t>Example:</a:t>
          </a:r>
          <a:r>
            <a:rPr lang="en-US" dirty="0"/>
            <a:t> "IRS will file charges unless you pay immediately."</a:t>
          </a:r>
        </a:p>
      </dgm:t>
    </dgm:pt>
    <dgm:pt modelId="{54AC78CB-F199-4DBA-BD78-F7408582678D}" type="parTrans" cxnId="{B446663D-E952-4455-A356-CAC97BFCA00D}">
      <dgm:prSet/>
      <dgm:spPr/>
      <dgm:t>
        <a:bodyPr/>
        <a:lstStyle/>
        <a:p>
          <a:endParaRPr lang="en-US"/>
        </a:p>
      </dgm:t>
    </dgm:pt>
    <dgm:pt modelId="{ABE2F697-B6FA-4BCA-87B0-67358F8FD4D9}" type="sibTrans" cxnId="{B446663D-E952-4455-A356-CAC97BFCA00D}">
      <dgm:prSet/>
      <dgm:spPr/>
      <dgm:t>
        <a:bodyPr/>
        <a:lstStyle/>
        <a:p>
          <a:endParaRPr lang="en-US"/>
        </a:p>
      </dgm:t>
    </dgm:pt>
    <dgm:pt modelId="{003587F3-34AD-4203-BFD6-42975CAFDB7A}" type="pres">
      <dgm:prSet presAssocID="{75AD1FB1-BC0B-4B5A-81A7-8B25D4AD9D37}" presName="root" presStyleCnt="0">
        <dgm:presLayoutVars>
          <dgm:dir/>
          <dgm:resizeHandles val="exact"/>
        </dgm:presLayoutVars>
      </dgm:prSet>
      <dgm:spPr/>
    </dgm:pt>
    <dgm:pt modelId="{AE2B56AD-523C-4485-A0ED-146A06635497}" type="pres">
      <dgm:prSet presAssocID="{814C3D3D-3614-4D7B-A0F8-F3DB70F61D36}" presName="compNode" presStyleCnt="0"/>
      <dgm:spPr/>
    </dgm:pt>
    <dgm:pt modelId="{DD64171E-7C37-4F81-A30D-1854E265ACDC}" type="pres">
      <dgm:prSet presAssocID="{814C3D3D-3614-4D7B-A0F8-F3DB70F61D36}" presName="bgRect" presStyleLbl="bgShp" presStyleIdx="0" presStyleCnt="4"/>
      <dgm:spPr/>
    </dgm:pt>
    <dgm:pt modelId="{0D77F3E0-7858-438B-B049-1E61DF3B7D1B}" type="pres">
      <dgm:prSet presAssocID="{814C3D3D-3614-4D7B-A0F8-F3DB70F61D3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9F0A77DE-3671-43B4-9BE5-5A36482223D2}" type="pres">
      <dgm:prSet presAssocID="{814C3D3D-3614-4D7B-A0F8-F3DB70F61D36}" presName="spaceRect" presStyleCnt="0"/>
      <dgm:spPr/>
    </dgm:pt>
    <dgm:pt modelId="{13E3DA4C-3239-4B17-8E56-2D19CA686826}" type="pres">
      <dgm:prSet presAssocID="{814C3D3D-3614-4D7B-A0F8-F3DB70F61D36}" presName="parTx" presStyleLbl="revTx" presStyleIdx="0" presStyleCnt="4">
        <dgm:presLayoutVars>
          <dgm:chMax val="0"/>
          <dgm:chPref val="0"/>
        </dgm:presLayoutVars>
      </dgm:prSet>
      <dgm:spPr/>
    </dgm:pt>
    <dgm:pt modelId="{B202D552-E70C-41E3-8A75-E7457F7591A9}" type="pres">
      <dgm:prSet presAssocID="{CAC33721-8732-4643-BF8A-657BA8629450}" presName="sibTrans" presStyleCnt="0"/>
      <dgm:spPr/>
    </dgm:pt>
    <dgm:pt modelId="{038E36A3-DF0C-433C-B681-B0B4A08D86E0}" type="pres">
      <dgm:prSet presAssocID="{1AA5E11A-C4C8-414E-BDBC-4A57AB404362}" presName="compNode" presStyleCnt="0"/>
      <dgm:spPr/>
    </dgm:pt>
    <dgm:pt modelId="{08368CB6-6234-4978-9A12-68734B134F97}" type="pres">
      <dgm:prSet presAssocID="{1AA5E11A-C4C8-414E-BDBC-4A57AB404362}" presName="bgRect" presStyleLbl="bgShp" presStyleIdx="1" presStyleCnt="4"/>
      <dgm:spPr/>
    </dgm:pt>
    <dgm:pt modelId="{1224373D-4364-4679-96CE-7C5FDD57633D}" type="pres">
      <dgm:prSet presAssocID="{1AA5E11A-C4C8-414E-BDBC-4A57AB40436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A048BC8F-81A2-4AA5-9CA6-952C7BADAFF0}" type="pres">
      <dgm:prSet presAssocID="{1AA5E11A-C4C8-414E-BDBC-4A57AB404362}" presName="spaceRect" presStyleCnt="0"/>
      <dgm:spPr/>
    </dgm:pt>
    <dgm:pt modelId="{4E3948EC-7AA6-4627-97CE-D7436CBBE65C}" type="pres">
      <dgm:prSet presAssocID="{1AA5E11A-C4C8-414E-BDBC-4A57AB404362}" presName="parTx" presStyleLbl="revTx" presStyleIdx="1" presStyleCnt="4">
        <dgm:presLayoutVars>
          <dgm:chMax val="0"/>
          <dgm:chPref val="0"/>
        </dgm:presLayoutVars>
      </dgm:prSet>
      <dgm:spPr/>
    </dgm:pt>
    <dgm:pt modelId="{8083AC4B-E0D2-458E-86D3-B04618B04ECA}" type="pres">
      <dgm:prSet presAssocID="{B9279371-A463-4BC0-9B07-F6EDC4D60B72}" presName="sibTrans" presStyleCnt="0"/>
      <dgm:spPr/>
    </dgm:pt>
    <dgm:pt modelId="{F8EE95CB-89B7-452B-96B8-93D7912E244D}" type="pres">
      <dgm:prSet presAssocID="{E736955B-B15D-46EE-8309-DC460C44D5B8}" presName="compNode" presStyleCnt="0"/>
      <dgm:spPr/>
    </dgm:pt>
    <dgm:pt modelId="{5D5B9AAF-5565-400E-87DB-BA6B8BE90715}" type="pres">
      <dgm:prSet presAssocID="{E736955B-B15D-46EE-8309-DC460C44D5B8}" presName="bgRect" presStyleLbl="bgShp" presStyleIdx="2" presStyleCnt="4"/>
      <dgm:spPr/>
    </dgm:pt>
    <dgm:pt modelId="{1D2A2559-F307-4492-90D6-039B62A061E7}" type="pres">
      <dgm:prSet presAssocID="{E736955B-B15D-46EE-8309-DC460C44D5B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1523048C-C152-4881-A447-0BBEB9943E38}" type="pres">
      <dgm:prSet presAssocID="{E736955B-B15D-46EE-8309-DC460C44D5B8}" presName="spaceRect" presStyleCnt="0"/>
      <dgm:spPr/>
    </dgm:pt>
    <dgm:pt modelId="{C826AF17-CC66-450E-A849-2B47B3545CC7}" type="pres">
      <dgm:prSet presAssocID="{E736955B-B15D-46EE-8309-DC460C44D5B8}" presName="parTx" presStyleLbl="revTx" presStyleIdx="2" presStyleCnt="4">
        <dgm:presLayoutVars>
          <dgm:chMax val="0"/>
          <dgm:chPref val="0"/>
        </dgm:presLayoutVars>
      </dgm:prSet>
      <dgm:spPr/>
    </dgm:pt>
    <dgm:pt modelId="{5D638ABB-7E9B-4D62-B3FE-426B1E2BF331}" type="pres">
      <dgm:prSet presAssocID="{17BE49DD-4383-4F7E-A1CB-9DF19A4D8C45}" presName="sibTrans" presStyleCnt="0"/>
      <dgm:spPr/>
    </dgm:pt>
    <dgm:pt modelId="{8C4ECAB6-1DFA-463B-AE67-F4B8A30AC784}" type="pres">
      <dgm:prSet presAssocID="{C1FCF3FF-F072-446A-97B5-C76F469C8F7D}" presName="compNode" presStyleCnt="0"/>
      <dgm:spPr/>
    </dgm:pt>
    <dgm:pt modelId="{30F98B62-9C08-45B0-B0AB-28997E23593C}" type="pres">
      <dgm:prSet presAssocID="{C1FCF3FF-F072-446A-97B5-C76F469C8F7D}" presName="bgRect" presStyleLbl="bgShp" presStyleIdx="3" presStyleCnt="4"/>
      <dgm:spPr/>
    </dgm:pt>
    <dgm:pt modelId="{0BA7BCFD-E015-413E-9A10-BD77A9429957}" type="pres">
      <dgm:prSet presAssocID="{C1FCF3FF-F072-446A-97B5-C76F469C8F7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ed Bump"/>
        </a:ext>
      </dgm:extLst>
    </dgm:pt>
    <dgm:pt modelId="{A5793FAC-A37C-427E-B7A5-F405D4B87F1D}" type="pres">
      <dgm:prSet presAssocID="{C1FCF3FF-F072-446A-97B5-C76F469C8F7D}" presName="spaceRect" presStyleCnt="0"/>
      <dgm:spPr/>
    </dgm:pt>
    <dgm:pt modelId="{395F8378-06CB-44ED-BA74-9D9E079323AE}" type="pres">
      <dgm:prSet presAssocID="{C1FCF3FF-F072-446A-97B5-C76F469C8F7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E34E937-2031-4289-9044-5C45B7E7671D}" type="presOf" srcId="{814C3D3D-3614-4D7B-A0F8-F3DB70F61D36}" destId="{13E3DA4C-3239-4B17-8E56-2D19CA686826}" srcOrd="0" destOrd="0" presId="urn:microsoft.com/office/officeart/2018/2/layout/IconVerticalSolidList"/>
    <dgm:cxn modelId="{B446663D-E952-4455-A356-CAC97BFCA00D}" srcId="{75AD1FB1-BC0B-4B5A-81A7-8B25D4AD9D37}" destId="{C1FCF3FF-F072-446A-97B5-C76F469C8F7D}" srcOrd="3" destOrd="0" parTransId="{54AC78CB-F199-4DBA-BD78-F7408582678D}" sibTransId="{ABE2F697-B6FA-4BCA-87B0-67358F8FD4D9}"/>
    <dgm:cxn modelId="{5406C35D-82B5-4810-90C4-E1745E5E9CAD}" type="presOf" srcId="{C1FCF3FF-F072-446A-97B5-C76F469C8F7D}" destId="{395F8378-06CB-44ED-BA74-9D9E079323AE}" srcOrd="0" destOrd="0" presId="urn:microsoft.com/office/officeart/2018/2/layout/IconVerticalSolidList"/>
    <dgm:cxn modelId="{B131724E-3C2E-4712-BADE-9C863F06FE8A}" srcId="{75AD1FB1-BC0B-4B5A-81A7-8B25D4AD9D37}" destId="{814C3D3D-3614-4D7B-A0F8-F3DB70F61D36}" srcOrd="0" destOrd="0" parTransId="{34660DEA-F4F9-4052-A6C1-53A10DF6B976}" sibTransId="{CAC33721-8732-4643-BF8A-657BA8629450}"/>
    <dgm:cxn modelId="{D6DB2E79-E8AC-4CD8-A92B-35BB2A15BA93}" type="presOf" srcId="{E736955B-B15D-46EE-8309-DC460C44D5B8}" destId="{C826AF17-CC66-450E-A849-2B47B3545CC7}" srcOrd="0" destOrd="0" presId="urn:microsoft.com/office/officeart/2018/2/layout/IconVerticalSolidList"/>
    <dgm:cxn modelId="{1536BAA7-F9E3-4706-AAB0-8293CBC44B87}" srcId="{75AD1FB1-BC0B-4B5A-81A7-8B25D4AD9D37}" destId="{1AA5E11A-C4C8-414E-BDBC-4A57AB404362}" srcOrd="1" destOrd="0" parTransId="{C0F1E477-AE02-424E-AB69-1D642E17CBAE}" sibTransId="{B9279371-A463-4BC0-9B07-F6EDC4D60B72}"/>
    <dgm:cxn modelId="{09258AAD-2569-403C-A3F1-CD11557B7CAC}" type="presOf" srcId="{75AD1FB1-BC0B-4B5A-81A7-8B25D4AD9D37}" destId="{003587F3-34AD-4203-BFD6-42975CAFDB7A}" srcOrd="0" destOrd="0" presId="urn:microsoft.com/office/officeart/2018/2/layout/IconVerticalSolidList"/>
    <dgm:cxn modelId="{9D11BCE2-76B0-4A04-842F-7D13450248C1}" type="presOf" srcId="{1AA5E11A-C4C8-414E-BDBC-4A57AB404362}" destId="{4E3948EC-7AA6-4627-97CE-D7436CBBE65C}" srcOrd="0" destOrd="0" presId="urn:microsoft.com/office/officeart/2018/2/layout/IconVerticalSolidList"/>
    <dgm:cxn modelId="{5D6FDFE9-04DC-41D4-89CF-4D1FD14B7BC4}" srcId="{75AD1FB1-BC0B-4B5A-81A7-8B25D4AD9D37}" destId="{E736955B-B15D-46EE-8309-DC460C44D5B8}" srcOrd="2" destOrd="0" parTransId="{E9FB114C-224D-4429-95D9-D170FCCD19D9}" sibTransId="{17BE49DD-4383-4F7E-A1CB-9DF19A4D8C45}"/>
    <dgm:cxn modelId="{86424B69-19AD-4F15-8CFE-BAE1DE84D8EB}" type="presParOf" srcId="{003587F3-34AD-4203-BFD6-42975CAFDB7A}" destId="{AE2B56AD-523C-4485-A0ED-146A06635497}" srcOrd="0" destOrd="0" presId="urn:microsoft.com/office/officeart/2018/2/layout/IconVerticalSolidList"/>
    <dgm:cxn modelId="{8206D3AC-1168-42D1-BB98-0708BB339FEE}" type="presParOf" srcId="{AE2B56AD-523C-4485-A0ED-146A06635497}" destId="{DD64171E-7C37-4F81-A30D-1854E265ACDC}" srcOrd="0" destOrd="0" presId="urn:microsoft.com/office/officeart/2018/2/layout/IconVerticalSolidList"/>
    <dgm:cxn modelId="{D658B313-0ECB-4180-B3B5-3E29D675F59F}" type="presParOf" srcId="{AE2B56AD-523C-4485-A0ED-146A06635497}" destId="{0D77F3E0-7858-438B-B049-1E61DF3B7D1B}" srcOrd="1" destOrd="0" presId="urn:microsoft.com/office/officeart/2018/2/layout/IconVerticalSolidList"/>
    <dgm:cxn modelId="{FB4C725B-6545-48EB-BF5C-764A998A250A}" type="presParOf" srcId="{AE2B56AD-523C-4485-A0ED-146A06635497}" destId="{9F0A77DE-3671-43B4-9BE5-5A36482223D2}" srcOrd="2" destOrd="0" presId="urn:microsoft.com/office/officeart/2018/2/layout/IconVerticalSolidList"/>
    <dgm:cxn modelId="{B1296A31-B4E5-4F5B-987D-EDFCD3976C93}" type="presParOf" srcId="{AE2B56AD-523C-4485-A0ED-146A06635497}" destId="{13E3DA4C-3239-4B17-8E56-2D19CA686826}" srcOrd="3" destOrd="0" presId="urn:microsoft.com/office/officeart/2018/2/layout/IconVerticalSolidList"/>
    <dgm:cxn modelId="{C3A7236B-C2F0-4D7F-981C-C055E4AA9C55}" type="presParOf" srcId="{003587F3-34AD-4203-BFD6-42975CAFDB7A}" destId="{B202D552-E70C-41E3-8A75-E7457F7591A9}" srcOrd="1" destOrd="0" presId="urn:microsoft.com/office/officeart/2018/2/layout/IconVerticalSolidList"/>
    <dgm:cxn modelId="{30A787F8-115F-4032-900E-CE7D2C14CDF0}" type="presParOf" srcId="{003587F3-34AD-4203-BFD6-42975CAFDB7A}" destId="{038E36A3-DF0C-433C-B681-B0B4A08D86E0}" srcOrd="2" destOrd="0" presId="urn:microsoft.com/office/officeart/2018/2/layout/IconVerticalSolidList"/>
    <dgm:cxn modelId="{BF6E4BEE-44AD-40E9-9FA4-4CDC23D14860}" type="presParOf" srcId="{038E36A3-DF0C-433C-B681-B0B4A08D86E0}" destId="{08368CB6-6234-4978-9A12-68734B134F97}" srcOrd="0" destOrd="0" presId="urn:microsoft.com/office/officeart/2018/2/layout/IconVerticalSolidList"/>
    <dgm:cxn modelId="{FDB461C2-0E97-4A90-881C-1781DD2E72B3}" type="presParOf" srcId="{038E36A3-DF0C-433C-B681-B0B4A08D86E0}" destId="{1224373D-4364-4679-96CE-7C5FDD57633D}" srcOrd="1" destOrd="0" presId="urn:microsoft.com/office/officeart/2018/2/layout/IconVerticalSolidList"/>
    <dgm:cxn modelId="{F553EF3C-FF5B-45D5-89AF-EB6EE50E3E70}" type="presParOf" srcId="{038E36A3-DF0C-433C-B681-B0B4A08D86E0}" destId="{A048BC8F-81A2-4AA5-9CA6-952C7BADAFF0}" srcOrd="2" destOrd="0" presId="urn:microsoft.com/office/officeart/2018/2/layout/IconVerticalSolidList"/>
    <dgm:cxn modelId="{784A820C-500D-4A2D-B893-42699080CB3D}" type="presParOf" srcId="{038E36A3-DF0C-433C-B681-B0B4A08D86E0}" destId="{4E3948EC-7AA6-4627-97CE-D7436CBBE65C}" srcOrd="3" destOrd="0" presId="urn:microsoft.com/office/officeart/2018/2/layout/IconVerticalSolidList"/>
    <dgm:cxn modelId="{0B976B34-22D1-4E9F-9EA6-2086A9F67A93}" type="presParOf" srcId="{003587F3-34AD-4203-BFD6-42975CAFDB7A}" destId="{8083AC4B-E0D2-458E-86D3-B04618B04ECA}" srcOrd="3" destOrd="0" presId="urn:microsoft.com/office/officeart/2018/2/layout/IconVerticalSolidList"/>
    <dgm:cxn modelId="{7ABBF6E7-CD52-4D12-BC46-B700D30F192E}" type="presParOf" srcId="{003587F3-34AD-4203-BFD6-42975CAFDB7A}" destId="{F8EE95CB-89B7-452B-96B8-93D7912E244D}" srcOrd="4" destOrd="0" presId="urn:microsoft.com/office/officeart/2018/2/layout/IconVerticalSolidList"/>
    <dgm:cxn modelId="{5AD6FD97-838F-4794-9C9B-17559AEB3EC1}" type="presParOf" srcId="{F8EE95CB-89B7-452B-96B8-93D7912E244D}" destId="{5D5B9AAF-5565-400E-87DB-BA6B8BE90715}" srcOrd="0" destOrd="0" presId="urn:microsoft.com/office/officeart/2018/2/layout/IconVerticalSolidList"/>
    <dgm:cxn modelId="{1CE5CBD9-9C30-4CCB-8A41-E854E0751578}" type="presParOf" srcId="{F8EE95CB-89B7-452B-96B8-93D7912E244D}" destId="{1D2A2559-F307-4492-90D6-039B62A061E7}" srcOrd="1" destOrd="0" presId="urn:microsoft.com/office/officeart/2018/2/layout/IconVerticalSolidList"/>
    <dgm:cxn modelId="{6AF42B6A-B46D-4BA5-846D-6E318EDF57A0}" type="presParOf" srcId="{F8EE95CB-89B7-452B-96B8-93D7912E244D}" destId="{1523048C-C152-4881-A447-0BBEB9943E38}" srcOrd="2" destOrd="0" presId="urn:microsoft.com/office/officeart/2018/2/layout/IconVerticalSolidList"/>
    <dgm:cxn modelId="{17CE8BFF-612C-4496-8DE6-7597A59F8C67}" type="presParOf" srcId="{F8EE95CB-89B7-452B-96B8-93D7912E244D}" destId="{C826AF17-CC66-450E-A849-2B47B3545CC7}" srcOrd="3" destOrd="0" presId="urn:microsoft.com/office/officeart/2018/2/layout/IconVerticalSolidList"/>
    <dgm:cxn modelId="{B95F9005-677C-417D-B203-F9D370E2DAA2}" type="presParOf" srcId="{003587F3-34AD-4203-BFD6-42975CAFDB7A}" destId="{5D638ABB-7E9B-4D62-B3FE-426B1E2BF331}" srcOrd="5" destOrd="0" presId="urn:microsoft.com/office/officeart/2018/2/layout/IconVerticalSolidList"/>
    <dgm:cxn modelId="{552900B6-9A38-450F-947A-FBAC38917E99}" type="presParOf" srcId="{003587F3-34AD-4203-BFD6-42975CAFDB7A}" destId="{8C4ECAB6-1DFA-463B-AE67-F4B8A30AC784}" srcOrd="6" destOrd="0" presId="urn:microsoft.com/office/officeart/2018/2/layout/IconVerticalSolidList"/>
    <dgm:cxn modelId="{C9C74581-AB8E-4513-98D8-D1EABD990BEE}" type="presParOf" srcId="{8C4ECAB6-1DFA-463B-AE67-F4B8A30AC784}" destId="{30F98B62-9C08-45B0-B0AB-28997E23593C}" srcOrd="0" destOrd="0" presId="urn:microsoft.com/office/officeart/2018/2/layout/IconVerticalSolidList"/>
    <dgm:cxn modelId="{685595ED-5989-46B0-950E-27B0E2CCF587}" type="presParOf" srcId="{8C4ECAB6-1DFA-463B-AE67-F4B8A30AC784}" destId="{0BA7BCFD-E015-413E-9A10-BD77A9429957}" srcOrd="1" destOrd="0" presId="urn:microsoft.com/office/officeart/2018/2/layout/IconVerticalSolidList"/>
    <dgm:cxn modelId="{138A507B-1D9F-41C8-AE22-0930CA424EE7}" type="presParOf" srcId="{8C4ECAB6-1DFA-463B-AE67-F4B8A30AC784}" destId="{A5793FAC-A37C-427E-B7A5-F405D4B87F1D}" srcOrd="2" destOrd="0" presId="urn:microsoft.com/office/officeart/2018/2/layout/IconVerticalSolidList"/>
    <dgm:cxn modelId="{75354043-256B-49A8-830C-8919DE36B097}" type="presParOf" srcId="{8C4ECAB6-1DFA-463B-AE67-F4B8A30AC784}" destId="{395F8378-06CB-44ED-BA74-9D9E079323A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474BB-9907-440A-934E-F2DB6B48A253}">
      <dsp:nvSpPr>
        <dsp:cNvPr id="0" name=""/>
        <dsp:cNvSpPr/>
      </dsp:nvSpPr>
      <dsp:spPr>
        <a:xfrm>
          <a:off x="0" y="20847"/>
          <a:ext cx="12197829" cy="995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Definition:</a:t>
          </a:r>
          <a:r>
            <a:rPr lang="en-US" sz="2300" kern="1200"/>
            <a:t> Phishing is a cybercrime where attackers impersonate legitimate organizations to steal sensitive information such as passwords, credit card numbers, and personal data.</a:t>
          </a:r>
        </a:p>
      </dsp:txBody>
      <dsp:txXfrm>
        <a:off x="48605" y="69452"/>
        <a:ext cx="12100619" cy="898460"/>
      </dsp:txXfrm>
    </dsp:sp>
    <dsp:sp modelId="{F828F45C-FE81-485B-9499-3FFE8101CE8D}">
      <dsp:nvSpPr>
        <dsp:cNvPr id="0" name=""/>
        <dsp:cNvSpPr/>
      </dsp:nvSpPr>
      <dsp:spPr>
        <a:xfrm>
          <a:off x="0" y="1082757"/>
          <a:ext cx="12197829" cy="99567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Key Statistics:</a:t>
          </a:r>
          <a:endParaRPr lang="en-US" sz="2300" kern="1200"/>
        </a:p>
      </dsp:txBody>
      <dsp:txXfrm>
        <a:off x="48605" y="1131362"/>
        <a:ext cx="12100619" cy="898460"/>
      </dsp:txXfrm>
    </dsp:sp>
    <dsp:sp modelId="{B6AE2C14-2C4D-481F-A53C-25AB11596B52}">
      <dsp:nvSpPr>
        <dsp:cNvPr id="0" name=""/>
        <dsp:cNvSpPr/>
      </dsp:nvSpPr>
      <dsp:spPr>
        <a:xfrm>
          <a:off x="0" y="2144667"/>
          <a:ext cx="12197829" cy="99567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90% of data breaches start with phishing</a:t>
          </a:r>
        </a:p>
      </dsp:txBody>
      <dsp:txXfrm>
        <a:off x="48605" y="2193272"/>
        <a:ext cx="12100619" cy="898460"/>
      </dsp:txXfrm>
    </dsp:sp>
    <dsp:sp modelId="{54085CDB-E238-44B2-9F65-B0748F1AD368}">
      <dsp:nvSpPr>
        <dsp:cNvPr id="0" name=""/>
        <dsp:cNvSpPr/>
      </dsp:nvSpPr>
      <dsp:spPr>
        <a:xfrm>
          <a:off x="0" y="3206577"/>
          <a:ext cx="12197829" cy="99567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1 in 4,200 emails is a phishing attempt</a:t>
          </a:r>
        </a:p>
      </dsp:txBody>
      <dsp:txXfrm>
        <a:off x="48605" y="3255182"/>
        <a:ext cx="12100619" cy="898460"/>
      </dsp:txXfrm>
    </dsp:sp>
    <dsp:sp modelId="{33D1826A-7DDB-4ED2-B8DC-8C0009320997}">
      <dsp:nvSpPr>
        <dsp:cNvPr id="0" name=""/>
        <dsp:cNvSpPr/>
      </dsp:nvSpPr>
      <dsp:spPr>
        <a:xfrm>
          <a:off x="0" y="4268487"/>
          <a:ext cx="12197829" cy="99567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Average cost: $14.8 million per incident</a:t>
          </a:r>
        </a:p>
      </dsp:txBody>
      <dsp:txXfrm>
        <a:off x="48605" y="4317092"/>
        <a:ext cx="12100619" cy="8984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680812-337D-4343-8047-F62327EE0A32}">
      <dsp:nvSpPr>
        <dsp:cNvPr id="0" name=""/>
        <dsp:cNvSpPr/>
      </dsp:nvSpPr>
      <dsp:spPr>
        <a:xfrm>
          <a:off x="4706111" y="1498"/>
          <a:ext cx="5294376" cy="872518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1. </a:t>
          </a:r>
          <a:r>
            <a:rPr lang="en-US" sz="2000" b="1" kern="1200" dirty="0"/>
            <a:t>Email Phishing</a:t>
          </a:r>
          <a:endParaRPr lang="en-US" sz="2000" kern="1200" dirty="0"/>
        </a:p>
      </dsp:txBody>
      <dsp:txXfrm>
        <a:off x="4748704" y="44091"/>
        <a:ext cx="5209190" cy="787332"/>
      </dsp:txXfrm>
    </dsp:sp>
    <dsp:sp modelId="{F109B618-6A82-4220-90A2-7600ADD52DDA}">
      <dsp:nvSpPr>
        <dsp:cNvPr id="0" name=""/>
        <dsp:cNvSpPr/>
      </dsp:nvSpPr>
      <dsp:spPr>
        <a:xfrm>
          <a:off x="4706111" y="917643"/>
          <a:ext cx="5294376" cy="872518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Fraudulent emails appearing to come from trusted sources</a:t>
          </a:r>
        </a:p>
      </dsp:txBody>
      <dsp:txXfrm>
        <a:off x="4748704" y="960236"/>
        <a:ext cx="5209190" cy="787332"/>
      </dsp:txXfrm>
    </dsp:sp>
    <dsp:sp modelId="{BC6F5A88-D1B3-4EB6-9A96-047F2A657B60}">
      <dsp:nvSpPr>
        <dsp:cNvPr id="0" name=""/>
        <dsp:cNvSpPr/>
      </dsp:nvSpPr>
      <dsp:spPr>
        <a:xfrm>
          <a:off x="4706111" y="1833787"/>
          <a:ext cx="5294376" cy="872518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2. </a:t>
          </a:r>
          <a:r>
            <a:rPr lang="en-US" sz="2200" b="1" kern="1200" dirty="0"/>
            <a:t>Spear Phishing</a:t>
          </a:r>
          <a:endParaRPr lang="en-US" sz="2200" kern="1200" dirty="0"/>
        </a:p>
      </dsp:txBody>
      <dsp:txXfrm>
        <a:off x="4748704" y="1876380"/>
        <a:ext cx="5209190" cy="787332"/>
      </dsp:txXfrm>
    </dsp:sp>
    <dsp:sp modelId="{BECBFF51-A6B7-46F4-A50F-98E9AECB9B10}">
      <dsp:nvSpPr>
        <dsp:cNvPr id="0" name=""/>
        <dsp:cNvSpPr/>
      </dsp:nvSpPr>
      <dsp:spPr>
        <a:xfrm>
          <a:off x="4706111" y="2749931"/>
          <a:ext cx="5294376" cy="872518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Targeted attacks aimed at specific individuals or organizations</a:t>
          </a:r>
        </a:p>
      </dsp:txBody>
      <dsp:txXfrm>
        <a:off x="4748704" y="2792524"/>
        <a:ext cx="5209190" cy="787332"/>
      </dsp:txXfrm>
    </dsp:sp>
    <dsp:sp modelId="{C42C93C7-ABFB-4F6B-A47C-BD97BD94C80C}">
      <dsp:nvSpPr>
        <dsp:cNvPr id="0" name=""/>
        <dsp:cNvSpPr/>
      </dsp:nvSpPr>
      <dsp:spPr>
        <a:xfrm>
          <a:off x="4706111" y="3666076"/>
          <a:ext cx="5294376" cy="872518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3. </a:t>
          </a:r>
          <a:r>
            <a:rPr lang="en-US" sz="2200" b="1" kern="1200" dirty="0"/>
            <a:t>Whaling</a:t>
          </a:r>
          <a:endParaRPr lang="en-US" sz="2200" kern="1200" dirty="0"/>
        </a:p>
      </dsp:txBody>
      <dsp:txXfrm>
        <a:off x="4748704" y="3708669"/>
        <a:ext cx="5209190" cy="787332"/>
      </dsp:txXfrm>
    </dsp:sp>
    <dsp:sp modelId="{6F7C2331-22C8-4C39-B0E8-066D1D4DDECF}">
      <dsp:nvSpPr>
        <dsp:cNvPr id="0" name=""/>
        <dsp:cNvSpPr/>
      </dsp:nvSpPr>
      <dsp:spPr>
        <a:xfrm>
          <a:off x="4706111" y="4582220"/>
          <a:ext cx="5294376" cy="872518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Attacks targeting high-profile executives (CEOs, CFOs)</a:t>
          </a:r>
        </a:p>
      </dsp:txBody>
      <dsp:txXfrm>
        <a:off x="4748704" y="4624813"/>
        <a:ext cx="5209190" cy="7873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680812-337D-4343-8047-F62327EE0A32}">
      <dsp:nvSpPr>
        <dsp:cNvPr id="0" name=""/>
        <dsp:cNvSpPr/>
      </dsp:nvSpPr>
      <dsp:spPr>
        <a:xfrm>
          <a:off x="4706111" y="2896"/>
          <a:ext cx="5294376" cy="1392926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l" defTabSz="2889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b="1" kern="1200" dirty="0"/>
            <a:t>4. Smishing (SMS Phishing)</a:t>
          </a:r>
          <a:endParaRPr lang="en-US" sz="1800" b="1" kern="1200" dirty="0"/>
        </a:p>
      </dsp:txBody>
      <dsp:txXfrm>
        <a:off x="4774108" y="70893"/>
        <a:ext cx="5158382" cy="1256932"/>
      </dsp:txXfrm>
    </dsp:sp>
    <dsp:sp modelId="{F109B618-6A82-4220-90A2-7600ADD52DDA}">
      <dsp:nvSpPr>
        <dsp:cNvPr id="0" name=""/>
        <dsp:cNvSpPr/>
      </dsp:nvSpPr>
      <dsp:spPr>
        <a:xfrm>
          <a:off x="4706111" y="1465469"/>
          <a:ext cx="5294376" cy="1392926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Phishing via text messages</a:t>
          </a:r>
        </a:p>
      </dsp:txBody>
      <dsp:txXfrm>
        <a:off x="4774108" y="1533466"/>
        <a:ext cx="5158382" cy="1256932"/>
      </dsp:txXfrm>
    </dsp:sp>
    <dsp:sp modelId="{BC6F5A88-D1B3-4EB6-9A96-047F2A657B60}">
      <dsp:nvSpPr>
        <dsp:cNvPr id="0" name=""/>
        <dsp:cNvSpPr/>
      </dsp:nvSpPr>
      <dsp:spPr>
        <a:xfrm>
          <a:off x="4706111" y="2928042"/>
          <a:ext cx="5294376" cy="1392926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5. </a:t>
          </a:r>
          <a:r>
            <a:rPr lang="en-US" sz="3600" b="1" kern="1200" dirty="0"/>
            <a:t>Vishing (Voice Phishing)</a:t>
          </a:r>
          <a:endParaRPr lang="en-US" sz="3600" kern="1200" dirty="0"/>
        </a:p>
      </dsp:txBody>
      <dsp:txXfrm>
        <a:off x="4774108" y="2996039"/>
        <a:ext cx="5158382" cy="1256932"/>
      </dsp:txXfrm>
    </dsp:sp>
    <dsp:sp modelId="{824F29F2-98A4-43AC-A0EE-4B47552424E3}">
      <dsp:nvSpPr>
        <dsp:cNvPr id="0" name=""/>
        <dsp:cNvSpPr/>
      </dsp:nvSpPr>
      <dsp:spPr>
        <a:xfrm>
          <a:off x="4706111" y="4390615"/>
          <a:ext cx="5294376" cy="1392926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kern="1200" dirty="0"/>
            <a:t>Phishing</a:t>
          </a:r>
          <a:r>
            <a:rPr lang="en-US" sz="3600" kern="1200" dirty="0"/>
            <a:t> through phone calls</a:t>
          </a:r>
        </a:p>
      </dsp:txBody>
      <dsp:txXfrm>
        <a:off x="4774108" y="4458612"/>
        <a:ext cx="5158382" cy="12569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64171E-7C37-4F81-A30D-1854E265ACDC}">
      <dsp:nvSpPr>
        <dsp:cNvPr id="0" name=""/>
        <dsp:cNvSpPr/>
      </dsp:nvSpPr>
      <dsp:spPr>
        <a:xfrm>
          <a:off x="0" y="2439"/>
          <a:ext cx="63016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77F3E0-7858-438B-B049-1E61DF3B7D1B}">
      <dsp:nvSpPr>
        <dsp:cNvPr id="0" name=""/>
        <dsp:cNvSpPr/>
      </dsp:nvSpPr>
      <dsp:spPr>
        <a:xfrm>
          <a:off x="374076" y="280678"/>
          <a:ext cx="680139" cy="6801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3DA4C-3239-4B17-8E56-2D19CA686826}">
      <dsp:nvSpPr>
        <dsp:cNvPr id="0" name=""/>
        <dsp:cNvSpPr/>
      </dsp:nvSpPr>
      <dsp:spPr>
        <a:xfrm>
          <a:off x="1428292" y="2439"/>
          <a:ext cx="48733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Attackers manipulate human psychology to bypass security</a:t>
          </a:r>
        </a:p>
      </dsp:txBody>
      <dsp:txXfrm>
        <a:off x="1428292" y="2439"/>
        <a:ext cx="4873308" cy="1236616"/>
      </dsp:txXfrm>
    </dsp:sp>
    <dsp:sp modelId="{08368CB6-6234-4978-9A12-68734B134F97}">
      <dsp:nvSpPr>
        <dsp:cNvPr id="0" name=""/>
        <dsp:cNvSpPr/>
      </dsp:nvSpPr>
      <dsp:spPr>
        <a:xfrm>
          <a:off x="0" y="1548210"/>
          <a:ext cx="63016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24373D-4364-4679-96CE-7C5FDD57633D}">
      <dsp:nvSpPr>
        <dsp:cNvPr id="0" name=""/>
        <dsp:cNvSpPr/>
      </dsp:nvSpPr>
      <dsp:spPr>
        <a:xfrm>
          <a:off x="374076" y="1826449"/>
          <a:ext cx="680139" cy="6801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3948EC-7AA6-4627-97CE-D7436CBBE65C}">
      <dsp:nvSpPr>
        <dsp:cNvPr id="0" name=""/>
        <dsp:cNvSpPr/>
      </dsp:nvSpPr>
      <dsp:spPr>
        <a:xfrm>
          <a:off x="1428292" y="1548210"/>
          <a:ext cx="48733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Common Tactics:</a:t>
          </a:r>
        </a:p>
      </dsp:txBody>
      <dsp:txXfrm>
        <a:off x="1428292" y="1548210"/>
        <a:ext cx="4873308" cy="1236616"/>
      </dsp:txXfrm>
    </dsp:sp>
    <dsp:sp modelId="{5D5B9AAF-5565-400E-87DB-BA6B8BE90715}">
      <dsp:nvSpPr>
        <dsp:cNvPr id="0" name=""/>
        <dsp:cNvSpPr/>
      </dsp:nvSpPr>
      <dsp:spPr>
        <a:xfrm>
          <a:off x="0" y="3093981"/>
          <a:ext cx="63016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2A2559-F307-4492-90D6-039B62A061E7}">
      <dsp:nvSpPr>
        <dsp:cNvPr id="0" name=""/>
        <dsp:cNvSpPr/>
      </dsp:nvSpPr>
      <dsp:spPr>
        <a:xfrm>
          <a:off x="374076" y="3372220"/>
          <a:ext cx="680139" cy="6801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26AF17-CC66-450E-A849-2B47B3545CC7}">
      <dsp:nvSpPr>
        <dsp:cNvPr id="0" name=""/>
        <dsp:cNvSpPr/>
      </dsp:nvSpPr>
      <dsp:spPr>
        <a:xfrm>
          <a:off x="1428292" y="3093981"/>
          <a:ext cx="48733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🎭 Pretexting</a:t>
          </a:r>
          <a:r>
            <a:rPr lang="en-US" sz="2000" kern="1200"/>
            <a:t> - Creating fabricated scenarios </a:t>
          </a:r>
          <a:r>
            <a:rPr lang="en-US" sz="2000" i="1" kern="1200"/>
            <a:t>Example:</a:t>
          </a:r>
          <a:r>
            <a:rPr lang="en-US" sz="2000" kern="1200"/>
            <a:t> "Hi, this is IT. We need your password to fix a server issue."</a:t>
          </a:r>
        </a:p>
      </dsp:txBody>
      <dsp:txXfrm>
        <a:off x="1428292" y="3093981"/>
        <a:ext cx="4873308" cy="1236616"/>
      </dsp:txXfrm>
    </dsp:sp>
    <dsp:sp modelId="{30F98B62-9C08-45B0-B0AB-28997E23593C}">
      <dsp:nvSpPr>
        <dsp:cNvPr id="0" name=""/>
        <dsp:cNvSpPr/>
      </dsp:nvSpPr>
      <dsp:spPr>
        <a:xfrm>
          <a:off x="0" y="4639752"/>
          <a:ext cx="63016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A7BCFD-E015-413E-9A10-BD77A9429957}">
      <dsp:nvSpPr>
        <dsp:cNvPr id="0" name=""/>
        <dsp:cNvSpPr/>
      </dsp:nvSpPr>
      <dsp:spPr>
        <a:xfrm>
          <a:off x="374076" y="4917991"/>
          <a:ext cx="680139" cy="68013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5F8378-06CB-44ED-BA74-9D9E079323AE}">
      <dsp:nvSpPr>
        <dsp:cNvPr id="0" name=""/>
        <dsp:cNvSpPr/>
      </dsp:nvSpPr>
      <dsp:spPr>
        <a:xfrm>
          <a:off x="1428292" y="4639752"/>
          <a:ext cx="48733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⚡ Urgency</a:t>
          </a:r>
          <a:r>
            <a:rPr lang="en-US" sz="2000" kern="1200"/>
            <a:t> - Creating time pressure </a:t>
          </a:r>
          <a:r>
            <a:rPr lang="en-US" sz="2000" i="1" kern="1200"/>
            <a:t>Example:</a:t>
          </a:r>
          <a:r>
            <a:rPr lang="en-US" sz="2000" kern="1200"/>
            <a:t> "Act in 1 hour or lose your account!"</a:t>
          </a:r>
        </a:p>
      </dsp:txBody>
      <dsp:txXfrm>
        <a:off x="1428292" y="4639752"/>
        <a:ext cx="4873308" cy="12366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64171E-7C37-4F81-A30D-1854E265ACDC}">
      <dsp:nvSpPr>
        <dsp:cNvPr id="0" name=""/>
        <dsp:cNvSpPr/>
      </dsp:nvSpPr>
      <dsp:spPr>
        <a:xfrm>
          <a:off x="0" y="2439"/>
          <a:ext cx="63016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77F3E0-7858-438B-B049-1E61DF3B7D1B}">
      <dsp:nvSpPr>
        <dsp:cNvPr id="0" name=""/>
        <dsp:cNvSpPr/>
      </dsp:nvSpPr>
      <dsp:spPr>
        <a:xfrm>
          <a:off x="374076" y="280678"/>
          <a:ext cx="680139" cy="6801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3DA4C-3239-4B17-8E56-2D19CA686826}">
      <dsp:nvSpPr>
        <dsp:cNvPr id="0" name=""/>
        <dsp:cNvSpPr/>
      </dsp:nvSpPr>
      <dsp:spPr>
        <a:xfrm>
          <a:off x="1428292" y="2439"/>
          <a:ext cx="48733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👔 Authority</a:t>
          </a:r>
          <a:r>
            <a:rPr lang="en-US" sz="2000" kern="1200" dirty="0"/>
            <a:t> - Impersonating someone in power </a:t>
          </a:r>
          <a:r>
            <a:rPr lang="en-US" sz="2000" i="1" kern="1200" dirty="0"/>
            <a:t>Example:</a:t>
          </a:r>
          <a:r>
            <a:rPr lang="en-US" sz="2000" kern="1200" dirty="0"/>
            <a:t> "This is the CEO, process this wire transfer now."</a:t>
          </a:r>
        </a:p>
      </dsp:txBody>
      <dsp:txXfrm>
        <a:off x="1428292" y="2439"/>
        <a:ext cx="4873308" cy="1236616"/>
      </dsp:txXfrm>
    </dsp:sp>
    <dsp:sp modelId="{08368CB6-6234-4978-9A12-68734B134F97}">
      <dsp:nvSpPr>
        <dsp:cNvPr id="0" name=""/>
        <dsp:cNvSpPr/>
      </dsp:nvSpPr>
      <dsp:spPr>
        <a:xfrm>
          <a:off x="0" y="1548210"/>
          <a:ext cx="63016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24373D-4364-4679-96CE-7C5FDD57633D}">
      <dsp:nvSpPr>
        <dsp:cNvPr id="0" name=""/>
        <dsp:cNvSpPr/>
      </dsp:nvSpPr>
      <dsp:spPr>
        <a:xfrm>
          <a:off x="374076" y="1826449"/>
          <a:ext cx="680139" cy="6801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3948EC-7AA6-4627-97CE-D7436CBBE65C}">
      <dsp:nvSpPr>
        <dsp:cNvPr id="0" name=""/>
        <dsp:cNvSpPr/>
      </dsp:nvSpPr>
      <dsp:spPr>
        <a:xfrm>
          <a:off x="1428292" y="1548210"/>
          <a:ext cx="48733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🎁 Baiting</a:t>
          </a:r>
          <a:r>
            <a:rPr lang="en-US" sz="2000" kern="1200" dirty="0"/>
            <a:t> - Offering enticing rewards </a:t>
          </a:r>
          <a:r>
            <a:rPr lang="en-US" sz="2000" i="1" kern="1200" dirty="0"/>
            <a:t>Example:</a:t>
          </a:r>
          <a:r>
            <a:rPr lang="en-US" sz="2000" kern="1200" dirty="0"/>
            <a:t> "You've </a:t>
          </a:r>
          <a:r>
            <a:rPr lang="en-US" sz="2000" b="0" kern="1200" dirty="0"/>
            <a:t>won a free </a:t>
          </a:r>
          <a:r>
            <a:rPr lang="en-US" sz="2000" kern="1200" dirty="0"/>
            <a:t>iPhone!"</a:t>
          </a:r>
        </a:p>
      </dsp:txBody>
      <dsp:txXfrm>
        <a:off x="1428292" y="1548210"/>
        <a:ext cx="4873308" cy="1236616"/>
      </dsp:txXfrm>
    </dsp:sp>
    <dsp:sp modelId="{5D5B9AAF-5565-400E-87DB-BA6B8BE90715}">
      <dsp:nvSpPr>
        <dsp:cNvPr id="0" name=""/>
        <dsp:cNvSpPr/>
      </dsp:nvSpPr>
      <dsp:spPr>
        <a:xfrm>
          <a:off x="0" y="3093981"/>
          <a:ext cx="63016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2A2559-F307-4492-90D6-039B62A061E7}">
      <dsp:nvSpPr>
        <dsp:cNvPr id="0" name=""/>
        <dsp:cNvSpPr/>
      </dsp:nvSpPr>
      <dsp:spPr>
        <a:xfrm>
          <a:off x="374076" y="3372220"/>
          <a:ext cx="680139" cy="6801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26AF17-CC66-450E-A849-2B47B3545CC7}">
      <dsp:nvSpPr>
        <dsp:cNvPr id="0" name=""/>
        <dsp:cNvSpPr/>
      </dsp:nvSpPr>
      <dsp:spPr>
        <a:xfrm>
          <a:off x="1428292" y="3093981"/>
          <a:ext cx="48733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😊 Trust</a:t>
          </a:r>
          <a:r>
            <a:rPr lang="en-US" sz="2000" kern="1200" dirty="0"/>
            <a:t> - Exploiting relationships </a:t>
          </a:r>
          <a:r>
            <a:rPr lang="en-US" sz="2000" i="1" kern="1200" dirty="0"/>
            <a:t>Example:</a:t>
          </a:r>
          <a:r>
            <a:rPr lang="en-US" sz="2000" kern="1200" dirty="0"/>
            <a:t> "Hey, it's your colleague from HR..."</a:t>
          </a:r>
        </a:p>
      </dsp:txBody>
      <dsp:txXfrm>
        <a:off x="1428292" y="3093981"/>
        <a:ext cx="4873308" cy="1236616"/>
      </dsp:txXfrm>
    </dsp:sp>
    <dsp:sp modelId="{30F98B62-9C08-45B0-B0AB-28997E23593C}">
      <dsp:nvSpPr>
        <dsp:cNvPr id="0" name=""/>
        <dsp:cNvSpPr/>
      </dsp:nvSpPr>
      <dsp:spPr>
        <a:xfrm>
          <a:off x="0" y="4639752"/>
          <a:ext cx="63016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A7BCFD-E015-413E-9A10-BD77A9429957}">
      <dsp:nvSpPr>
        <dsp:cNvPr id="0" name=""/>
        <dsp:cNvSpPr/>
      </dsp:nvSpPr>
      <dsp:spPr>
        <a:xfrm>
          <a:off x="374076" y="4917991"/>
          <a:ext cx="680139" cy="68013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5F8378-06CB-44ED-BA74-9D9E079323AE}">
      <dsp:nvSpPr>
        <dsp:cNvPr id="0" name=""/>
        <dsp:cNvSpPr/>
      </dsp:nvSpPr>
      <dsp:spPr>
        <a:xfrm>
          <a:off x="1428292" y="4639752"/>
          <a:ext cx="48733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😨 Fear</a:t>
          </a:r>
          <a:r>
            <a:rPr lang="en-US" sz="2000" b="0" kern="1200" dirty="0"/>
            <a:t> </a:t>
          </a:r>
          <a:r>
            <a:rPr lang="en-US" sz="2000" kern="1200" dirty="0"/>
            <a:t>- Threatening consequences </a:t>
          </a:r>
          <a:r>
            <a:rPr lang="en-US" sz="2000" i="1" kern="1200" dirty="0"/>
            <a:t>Example:</a:t>
          </a:r>
          <a:r>
            <a:rPr lang="en-US" sz="2000" kern="1200" dirty="0"/>
            <a:t> "IRS will file charges unless you pay immediately."</a:t>
          </a:r>
        </a:p>
      </dsp:txBody>
      <dsp:txXfrm>
        <a:off x="1428292" y="4639752"/>
        <a:ext cx="4873308" cy="12366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dxRqNLjZ7VNjvL2xiAWTwMCnsYNV9CMSoY2dhQN8huY2ccsA/viewform?usp=dialog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mailto:security-alert@bankofamerica-verify.com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ypal.com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aypal.verify-account.net/" TargetMode="External"/><Relationship Id="rId4" Type="http://schemas.openxmlformats.org/officeDocument/2006/relationships/hyperlink" Target="http://paypa1-security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4C3CB1-E0F0-2B8A-DB46-E6762734E0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889" b="904"/>
          <a:stretch>
            <a:fillRect/>
          </a:stretch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52" name="Rectangle 41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8350" cy="6038850"/>
          </a:xfrm>
          <a:custGeom>
            <a:avLst/>
            <a:gdLst>
              <a:gd name="connsiteX0" fmla="*/ 0 w 12192000"/>
              <a:gd name="connsiteY0" fmla="*/ 0 h 5835650"/>
              <a:gd name="connsiteX1" fmla="*/ 12192000 w 12192000"/>
              <a:gd name="connsiteY1" fmla="*/ 0 h 5835650"/>
              <a:gd name="connsiteX2" fmla="*/ 12192000 w 12192000"/>
              <a:gd name="connsiteY2" fmla="*/ 5835650 h 5835650"/>
              <a:gd name="connsiteX3" fmla="*/ 0 w 12192000"/>
              <a:gd name="connsiteY3" fmla="*/ 5835650 h 5835650"/>
              <a:gd name="connsiteX4" fmla="*/ 0 w 12192000"/>
              <a:gd name="connsiteY4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0 w 12198350"/>
              <a:gd name="connsiteY4" fmla="*/ 5835650 h 5835650"/>
              <a:gd name="connsiteX5" fmla="*/ 0 w 12198350"/>
              <a:gd name="connsiteY5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0 w 12198350"/>
              <a:gd name="connsiteY5" fmla="*/ 5835650 h 5835650"/>
              <a:gd name="connsiteX6" fmla="*/ 0 w 12198350"/>
              <a:gd name="connsiteY6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822450 w 12198350"/>
              <a:gd name="connsiteY5" fmla="*/ 58293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727200 w 12198350"/>
              <a:gd name="connsiteY5" fmla="*/ 54864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3854450 w 12198350"/>
              <a:gd name="connsiteY5" fmla="*/ 5695950 h 5835650"/>
              <a:gd name="connsiteX6" fmla="*/ 1727200 w 12198350"/>
              <a:gd name="connsiteY6" fmla="*/ 5486400 h 5835650"/>
              <a:gd name="connsiteX7" fmla="*/ 0 w 12198350"/>
              <a:gd name="connsiteY7" fmla="*/ 5835650 h 5835650"/>
              <a:gd name="connsiteX8" fmla="*/ 0 w 12198350"/>
              <a:gd name="connsiteY8" fmla="*/ 0 h 5835650"/>
              <a:gd name="connsiteX0" fmla="*/ 0 w 12198350"/>
              <a:gd name="connsiteY0" fmla="*/ 0 h 5842000"/>
              <a:gd name="connsiteX1" fmla="*/ 12192000 w 12198350"/>
              <a:gd name="connsiteY1" fmla="*/ 0 h 5842000"/>
              <a:gd name="connsiteX2" fmla="*/ 12198350 w 12198350"/>
              <a:gd name="connsiteY2" fmla="*/ 3505200 h 5842000"/>
              <a:gd name="connsiteX3" fmla="*/ 12192000 w 12198350"/>
              <a:gd name="connsiteY3" fmla="*/ 5835650 h 5842000"/>
              <a:gd name="connsiteX4" fmla="*/ 5060950 w 12198350"/>
              <a:gd name="connsiteY4" fmla="*/ 5835650 h 5842000"/>
              <a:gd name="connsiteX5" fmla="*/ 3663950 w 12198350"/>
              <a:gd name="connsiteY5" fmla="*/ 5842000 h 5842000"/>
              <a:gd name="connsiteX6" fmla="*/ 1727200 w 12198350"/>
              <a:gd name="connsiteY6" fmla="*/ 5486400 h 5842000"/>
              <a:gd name="connsiteX7" fmla="*/ 0 w 12198350"/>
              <a:gd name="connsiteY7" fmla="*/ 5835650 h 5842000"/>
              <a:gd name="connsiteX8" fmla="*/ 0 w 12198350"/>
              <a:gd name="connsiteY8" fmla="*/ 0 h 584200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4883150 w 12198350"/>
              <a:gd name="connsiteY4" fmla="*/ 5924550 h 5924550"/>
              <a:gd name="connsiteX5" fmla="*/ 3663950 w 12198350"/>
              <a:gd name="connsiteY5" fmla="*/ 5842000 h 5924550"/>
              <a:gd name="connsiteX6" fmla="*/ 1727200 w 12198350"/>
              <a:gd name="connsiteY6" fmla="*/ 5486400 h 5924550"/>
              <a:gd name="connsiteX7" fmla="*/ 0 w 12198350"/>
              <a:gd name="connsiteY7" fmla="*/ 5835650 h 5924550"/>
              <a:gd name="connsiteX8" fmla="*/ 0 w 12198350"/>
              <a:gd name="connsiteY8" fmla="*/ 0 h 592455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8318500 w 12198350"/>
              <a:gd name="connsiteY4" fmla="*/ 5867400 h 5924550"/>
              <a:gd name="connsiteX5" fmla="*/ 4883150 w 12198350"/>
              <a:gd name="connsiteY5" fmla="*/ 5924550 h 5924550"/>
              <a:gd name="connsiteX6" fmla="*/ 3663950 w 12198350"/>
              <a:gd name="connsiteY6" fmla="*/ 5842000 h 5924550"/>
              <a:gd name="connsiteX7" fmla="*/ 1727200 w 12198350"/>
              <a:gd name="connsiteY7" fmla="*/ 5486400 h 5924550"/>
              <a:gd name="connsiteX8" fmla="*/ 0 w 12198350"/>
              <a:gd name="connsiteY8" fmla="*/ 5835650 h 5924550"/>
              <a:gd name="connsiteX9" fmla="*/ 0 w 12198350"/>
              <a:gd name="connsiteY9" fmla="*/ 0 h 59245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9766300 w 12198350"/>
              <a:gd name="connsiteY4" fmla="*/ 59245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25525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8813800 w 12198350"/>
              <a:gd name="connsiteY3" fmla="*/ 57467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623550 w 12198350"/>
              <a:gd name="connsiteY3" fmla="*/ 48006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18540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766550 w 12198350"/>
              <a:gd name="connsiteY3" fmla="*/ 410845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8350" h="6038850">
                <a:moveTo>
                  <a:pt x="0" y="0"/>
                </a:moveTo>
                <a:lnTo>
                  <a:pt x="12192000" y="0"/>
                </a:lnTo>
                <a:cubicBezTo>
                  <a:pt x="12194117" y="1168400"/>
                  <a:pt x="12196233" y="2336800"/>
                  <a:pt x="12198350" y="3505200"/>
                </a:cubicBezTo>
                <a:cubicBezTo>
                  <a:pt x="11828992" y="3872442"/>
                  <a:pt x="11606741" y="4015317"/>
                  <a:pt x="11341100" y="4267200"/>
                </a:cubicBezTo>
                <a:cubicBezTo>
                  <a:pt x="11005609" y="4512733"/>
                  <a:pt x="10677525" y="4705350"/>
                  <a:pt x="10185400" y="4978400"/>
                </a:cubicBezTo>
                <a:cubicBezTo>
                  <a:pt x="9693275" y="5251450"/>
                  <a:pt x="9381067" y="5540375"/>
                  <a:pt x="8813800" y="5746750"/>
                </a:cubicBezTo>
                <a:lnTo>
                  <a:pt x="7219950" y="6038850"/>
                </a:lnTo>
                <a:lnTo>
                  <a:pt x="4883150" y="5924550"/>
                </a:lnTo>
                <a:lnTo>
                  <a:pt x="3663950" y="5842000"/>
                </a:lnTo>
                <a:lnTo>
                  <a:pt x="1727200" y="5486400"/>
                </a:lnTo>
                <a:lnTo>
                  <a:pt x="0" y="58356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  <a:gs pos="68000">
                <a:srgbClr val="000000">
                  <a:alpha val="40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199" y="1120676"/>
            <a:ext cx="9675813" cy="230832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sz="7200" dirty="0">
                <a:solidFill>
                  <a:srgbClr val="FFC000"/>
                </a:solidFill>
                <a:latin typeface="Berlin Sans FB"/>
              </a:rPr>
              <a:t>Phishing Awareness  Training</a:t>
            </a:r>
          </a:p>
          <a:p>
            <a:pPr algn="l"/>
            <a:endParaRPr lang="en-US" sz="67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5024" y="3809999"/>
            <a:ext cx="7025753" cy="1012778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Protect Yourself from Cyber Threats</a:t>
            </a:r>
          </a:p>
          <a:p>
            <a:pPr algn="l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ABE7DF-AA7E-F18A-5E1B-2946B64F4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Social Engineering Tactics</a:t>
            </a: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C9C9B73-4BBC-901C-79A1-27A96E9EFC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3609677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607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153BD3-3136-0E4F-C982-B2F30865C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EDBC1C7-2C6F-8A6B-B32D-7C525E7B7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37D01A-16B4-EE8D-C8C1-F1E558975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5D6C57-048E-03B2-13E3-70ACD8FDB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Social Engineering Tactics</a:t>
            </a: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56599C76-4DAF-2DAF-31D4-E74B88E3D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5655D75-0D3D-CBC3-C16C-D865125C54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7396157-3C90-A57C-29F6-4CBE6A357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6D49977-D960-4F3B-2EEA-CB189652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88C788F-65A9-2868-DA53-425C0EA9F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C6E8A6E2-A9A7-804C-BD5F-6B4F47131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6E3F24C-4134-CD52-9212-D277BBD0B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8758284-8916-9985-259A-82815FC3E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610E8A3-F2C8-52B2-2DA6-6F9B1109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928BB4-690E-1B3B-A831-CF1F07B6E3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2C216CD-352A-F744-8CD1-152BD824D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8F1C583-6A27-8973-51E7-6C0395FAA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FC97875-A17A-256C-EE00-A96AEA130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69976B4-2DCB-A00F-CDF5-155DFADF2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FD0AC2A-991B-D812-45C3-6C5FACF41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FA508A7-986F-0232-B5A6-ED5278D96E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4BCF8BC-DD34-2C9B-0CA6-A366E0D0D2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98B3F16-F736-C4C8-98E4-D37D86ADB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AC766DF-507A-BB44-2E84-0F47A9BBBD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A6BCC6A-932B-5B49-48D9-21CF6D8F151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4732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75B709-156F-69CB-9282-18FBBB4FC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How Phishing Works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2B139-CBD0-E93E-453D-9091830E7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514350" indent="-514350">
              <a:buAutoNum type="arabicPeriod"/>
            </a:pPr>
            <a:r>
              <a:rPr lang="en-US" sz="2400" b="1" dirty="0">
                <a:ea typeface="+mn-lt"/>
                <a:cs typeface="+mn-lt"/>
              </a:rPr>
              <a:t>Reconnaissance</a:t>
            </a:r>
            <a:r>
              <a:rPr lang="en-US" sz="2400" dirty="0">
                <a:ea typeface="+mn-lt"/>
                <a:cs typeface="+mn-lt"/>
              </a:rPr>
              <a:t> → Attacker gathers information</a:t>
            </a:r>
            <a:endParaRPr lang="en-US" sz="2400" dirty="0"/>
          </a:p>
          <a:p>
            <a:pPr marL="514350" indent="-514350">
              <a:buAutoNum type="arabicPeriod"/>
            </a:pPr>
            <a:r>
              <a:rPr lang="en-US" sz="2400" b="1" dirty="0">
                <a:ea typeface="+mn-lt"/>
                <a:cs typeface="+mn-lt"/>
              </a:rPr>
              <a:t>Email Creation</a:t>
            </a:r>
            <a:r>
              <a:rPr lang="en-US" sz="2400" dirty="0">
                <a:ea typeface="+mn-lt"/>
                <a:cs typeface="+mn-lt"/>
              </a:rPr>
              <a:t> → Crafts convincing fake message</a:t>
            </a:r>
            <a:endParaRPr lang="en-US" sz="2400"/>
          </a:p>
          <a:p>
            <a:pPr marL="514350" indent="-514350">
              <a:buAutoNum type="arabicPeriod"/>
            </a:pPr>
            <a:r>
              <a:rPr lang="en-US" sz="2400" b="1" dirty="0">
                <a:ea typeface="+mn-lt"/>
                <a:cs typeface="+mn-lt"/>
              </a:rPr>
              <a:t>Delivery</a:t>
            </a:r>
            <a:r>
              <a:rPr lang="en-US" sz="2400" dirty="0">
                <a:ea typeface="+mn-lt"/>
                <a:cs typeface="+mn-lt"/>
              </a:rPr>
              <a:t> → Sends to target victims</a:t>
            </a:r>
            <a:endParaRPr lang="en-US" sz="2400" dirty="0"/>
          </a:p>
          <a:p>
            <a:pPr marL="514350" indent="-514350">
              <a:buAutoNum type="arabicPeriod"/>
            </a:pPr>
            <a:r>
              <a:rPr lang="en-US" sz="2400" b="1" dirty="0">
                <a:ea typeface="+mn-lt"/>
                <a:cs typeface="+mn-lt"/>
              </a:rPr>
              <a:t>Victim Action</a:t>
            </a:r>
            <a:r>
              <a:rPr lang="en-US" sz="2400" dirty="0">
                <a:ea typeface="+mn-lt"/>
                <a:cs typeface="+mn-lt"/>
              </a:rPr>
              <a:t> → Clicks link or opens attachment</a:t>
            </a:r>
            <a:endParaRPr lang="en-US" sz="2400" dirty="0"/>
          </a:p>
          <a:p>
            <a:pPr marL="514350" indent="-514350">
              <a:buAutoNum type="arabicPeriod"/>
            </a:pPr>
            <a:r>
              <a:rPr lang="en-US" sz="2400" b="1" dirty="0">
                <a:ea typeface="+mn-lt"/>
                <a:cs typeface="+mn-lt"/>
              </a:rPr>
              <a:t>Data Theft</a:t>
            </a:r>
            <a:r>
              <a:rPr lang="en-US" sz="2400" dirty="0">
                <a:ea typeface="+mn-lt"/>
                <a:cs typeface="+mn-lt"/>
              </a:rPr>
              <a:t> → Credentials stolen or malware installed</a:t>
            </a:r>
            <a:endParaRPr lang="en-US" sz="2400" dirty="0"/>
          </a:p>
          <a:p>
            <a:pPr marL="514350" indent="-514350">
              <a:buAutoNum type="arabicPeriod"/>
            </a:pPr>
            <a:r>
              <a:rPr lang="en-US" sz="2400" b="1" dirty="0">
                <a:ea typeface="+mn-lt"/>
                <a:cs typeface="+mn-lt"/>
              </a:rPr>
              <a:t>Exploitation</a:t>
            </a:r>
            <a:r>
              <a:rPr lang="en-US" sz="2400" dirty="0">
                <a:ea typeface="+mn-lt"/>
                <a:cs typeface="+mn-lt"/>
              </a:rPr>
              <a:t> → Attacker uses stolen information</a:t>
            </a:r>
            <a:endParaRPr lang="en-US" sz="2400" dirty="0"/>
          </a:p>
          <a:p>
            <a:pPr marL="0" indent="0">
              <a:buNone/>
            </a:pPr>
            <a:endParaRPr lang="en-US" sz="2400"/>
          </a:p>
        </p:txBody>
      </p:sp>
      <p:pic>
        <p:nvPicPr>
          <p:cNvPr id="4" name="Picture 3" descr="What Is Phishing? 9 Common Red Flags of a Phishing Attack">
            <a:extLst>
              <a:ext uri="{FF2B5EF4-FFF2-40B4-BE49-F238E27FC236}">
                <a16:creationId xmlns:a16="http://schemas.microsoft.com/office/drawing/2014/main" id="{2E1ED58F-B77E-1902-4A98-4258D939ED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98" r="24801" b="-1"/>
          <a:stretch>
            <a:fillRect/>
          </a:stretch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48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7039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7663BA-7777-7596-9D58-A6EB8B971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Best Practices Verify Before You Trust</a:t>
            </a:r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522C237-A18A-ED63-B5F3-5C22041B5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None/>
            </a:pPr>
            <a:r>
              <a:rPr lang="en-US" sz="2400"/>
              <a:t>✅ DO:</a:t>
            </a:r>
          </a:p>
          <a:p>
            <a:pPr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Hover over links to check the real URL</a:t>
            </a:r>
            <a:endParaRPr lang="en-US" sz="2400"/>
          </a:p>
          <a:p>
            <a:pPr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Contact companies directly using official channels</a:t>
            </a:r>
            <a:endParaRPr lang="en-US" sz="2400"/>
          </a:p>
          <a:p>
            <a:pPr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Type URLs directly into your browser</a:t>
            </a:r>
            <a:endParaRPr lang="en-US" sz="2400"/>
          </a:p>
          <a:p>
            <a:pPr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Verify requests through separate communication</a:t>
            </a:r>
            <a:endParaRPr lang="en-US" sz="2400"/>
          </a:p>
          <a:p>
            <a:pPr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Check sender email addresses carefully</a:t>
            </a: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pic>
        <p:nvPicPr>
          <p:cNvPr id="40" name="Picture 39" descr="A person in a hoodie sitting at a computer&#10;&#10;AI-generated content may be incorrect.">
            <a:extLst>
              <a:ext uri="{FF2B5EF4-FFF2-40B4-BE49-F238E27FC236}">
                <a16:creationId xmlns:a16="http://schemas.microsoft.com/office/drawing/2014/main" id="{975BA3B7-7824-D5F6-1B4D-38673BA72C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281" r="18968" b="-2"/>
          <a:stretch>
            <a:fillRect/>
          </a:stretch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48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0869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74AE99-8374-7326-6130-CF55E32E8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5D4BAF5E-202B-0FFC-6F56-635004037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F7CEB-6594-300E-6123-2EFCA33F0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Best Practices Verify Before You Trust</a:t>
            </a:r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969F750-F4B0-22C8-90F9-D39DAF3B2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dirty="0"/>
              <a:t>❌ DON'T:</a:t>
            </a:r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Click links in unexpected emails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Call phone numbers from suspicious emails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Download attachments from unknown sources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Share sensitive info via email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Rush to respond to urgent requests</a:t>
            </a:r>
            <a:endParaRPr lang="en-US" dirty="0">
              <a:ea typeface="+mn-lt"/>
              <a:cs typeface="+mn-lt"/>
            </a:endParaRPr>
          </a:p>
          <a:p>
            <a:pPr>
              <a:buNone/>
            </a:pPr>
            <a:endParaRPr lang="en-US" sz="2400" dirty="0"/>
          </a:p>
          <a:p>
            <a:pPr marL="0" indent="0">
              <a:buNone/>
            </a:pPr>
            <a:endParaRPr lang="en-US" sz="2400"/>
          </a:p>
        </p:txBody>
      </p:sp>
      <p:pic>
        <p:nvPicPr>
          <p:cNvPr id="40" name="Picture 39" descr="A person in a hoodie sitting at a computer&#10;&#10;AI-generated content may be incorrect.">
            <a:extLst>
              <a:ext uri="{FF2B5EF4-FFF2-40B4-BE49-F238E27FC236}">
                <a16:creationId xmlns:a16="http://schemas.microsoft.com/office/drawing/2014/main" id="{37AE3CA0-60EF-6BEA-B5D4-41C735F83E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281" r="18968" b="-2"/>
          <a:stretch>
            <a:fillRect/>
          </a:stretch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48" name="!!Arc">
            <a:extLst>
              <a:ext uri="{FF2B5EF4-FFF2-40B4-BE49-F238E27FC236}">
                <a16:creationId xmlns:a16="http://schemas.microsoft.com/office/drawing/2014/main" id="{A5C2B3E6-EB1C-AC2B-97FD-B1FD9B229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!!Oval">
            <a:extLst>
              <a:ext uri="{FF2B5EF4-FFF2-40B4-BE49-F238E27FC236}">
                <a16:creationId xmlns:a16="http://schemas.microsoft.com/office/drawing/2014/main" id="{18DECBEC-B223-8EF9-3868-FF31EAE73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8694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ellphone with a shield and a padlock on it">
            <a:extLst>
              <a:ext uri="{FF2B5EF4-FFF2-40B4-BE49-F238E27FC236}">
                <a16:creationId xmlns:a16="http://schemas.microsoft.com/office/drawing/2014/main" id="{19F102A8-FCF8-446A-0902-B375BA29BB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815" r="23458" b="380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D50BC-10CB-7EB9-1F92-BC148582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>
                <a:ea typeface="+mj-lt"/>
                <a:cs typeface="+mj-lt"/>
              </a:rPr>
              <a:t>Security Measures</a:t>
            </a:r>
            <a:endParaRPr lang="en-US" sz="28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D6327-773C-BDCD-D33E-E5784AE43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194" y="2718054"/>
            <a:ext cx="4988306" cy="330885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1800" dirty="0"/>
              <a:t>Protect Yourself:</a:t>
            </a:r>
          </a:p>
          <a:p>
            <a:pPr>
              <a:buNone/>
            </a:pPr>
            <a:r>
              <a:rPr lang="en-US" sz="1800" b="1" dirty="0">
                <a:ea typeface="+mn-lt"/>
                <a:cs typeface="+mn-lt"/>
              </a:rPr>
              <a:t>🔐 Multi-Factor Authentication (MFA)</a:t>
            </a:r>
            <a:r>
              <a:rPr lang="en-US" sz="1800" dirty="0">
                <a:ea typeface="+mn-lt"/>
                <a:cs typeface="+mn-lt"/>
              </a:rPr>
              <a:t> Add an extra layer of security to your accounts</a:t>
            </a:r>
            <a:endParaRPr lang="en-US" sz="1800" dirty="0"/>
          </a:p>
          <a:p>
            <a:pPr>
              <a:buNone/>
            </a:pPr>
            <a:r>
              <a:rPr lang="en-US" sz="1800" b="1" dirty="0">
                <a:ea typeface="+mn-lt"/>
                <a:cs typeface="+mn-lt"/>
              </a:rPr>
              <a:t>🔑 Strong, Unique Passwords</a:t>
            </a:r>
            <a:r>
              <a:rPr lang="en-US" sz="1800" dirty="0">
                <a:ea typeface="+mn-lt"/>
                <a:cs typeface="+mn-lt"/>
              </a:rPr>
              <a:t> Use a password manager for complex passwords</a:t>
            </a:r>
            <a:endParaRPr lang="en-US" sz="1800" dirty="0"/>
          </a:p>
          <a:p>
            <a:pPr>
              <a:buNone/>
            </a:pPr>
            <a:r>
              <a:rPr lang="en-US" sz="1800" b="1" dirty="0">
                <a:ea typeface="+mn-lt"/>
                <a:cs typeface="+mn-lt"/>
              </a:rPr>
              <a:t>🔄 Regular Updates</a:t>
            </a:r>
            <a:r>
              <a:rPr lang="en-US" sz="1800" dirty="0">
                <a:ea typeface="+mn-lt"/>
                <a:cs typeface="+mn-lt"/>
              </a:rPr>
              <a:t> Keep software and systems up to date</a:t>
            </a:r>
            <a:endParaRPr lang="en-US" sz="1800" dirty="0"/>
          </a:p>
          <a:p>
            <a:pPr>
              <a:buNone/>
            </a:pPr>
            <a:r>
              <a:rPr lang="en-US" sz="1800" b="1" dirty="0">
                <a:ea typeface="+mn-lt"/>
                <a:cs typeface="+mn-lt"/>
              </a:rPr>
              <a:t>🛡️ Antivirus Software</a:t>
            </a:r>
            <a:r>
              <a:rPr lang="en-US" sz="1800" dirty="0">
                <a:ea typeface="+mn-lt"/>
                <a:cs typeface="+mn-lt"/>
              </a:rPr>
              <a:t> Install and maintain security software</a:t>
            </a:r>
            <a:endParaRPr lang="en-US" sz="1800" dirty="0"/>
          </a:p>
          <a:p>
            <a:pPr>
              <a:buNone/>
            </a:pPr>
            <a:r>
              <a:rPr lang="en-US" sz="1800" b="1" dirty="0">
                <a:ea typeface="+mn-lt"/>
                <a:cs typeface="+mn-lt"/>
              </a:rPr>
              <a:t>📚 Security Training</a:t>
            </a:r>
            <a:r>
              <a:rPr lang="en-US" sz="1800" dirty="0">
                <a:ea typeface="+mn-lt"/>
                <a:cs typeface="+mn-lt"/>
              </a:rPr>
              <a:t> Stay informed about latest threats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04000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B304A14-32D0-4873-B914-423ED7B8D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F93CD-5C26-5667-A6DC-D501F2AB9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87502" cy="1325563"/>
          </a:xfrm>
        </p:spPr>
        <p:txBody>
          <a:bodyPr>
            <a:normAutofit/>
          </a:bodyPr>
          <a:lstStyle/>
          <a:p>
            <a:r>
              <a:rPr lang="en-US" sz="3400">
                <a:ea typeface="+mj-lt"/>
                <a:cs typeface="+mj-lt"/>
              </a:rPr>
              <a:t>What to Do if You're Targeted</a:t>
            </a:r>
            <a:br>
              <a:rPr lang="en-US" sz="3400">
                <a:ea typeface="+mj-lt"/>
                <a:cs typeface="+mj-lt"/>
              </a:rPr>
            </a:br>
            <a:endParaRPr lang="en-US" sz="3400">
              <a:ea typeface="+mj-lt"/>
              <a:cs typeface="+mj-lt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FAC8255-1994-6DB9-8438-6E2E1B5B1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750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Immediate Actions:</a:t>
            </a:r>
          </a:p>
          <a:p>
            <a:r>
              <a:rPr lang="en-US" sz="2200" b="1">
                <a:ea typeface="+mn-lt"/>
                <a:cs typeface="+mn-lt"/>
              </a:rPr>
              <a:t>DON'T PANIC</a:t>
            </a:r>
            <a:r>
              <a:rPr lang="en-US" sz="2200">
                <a:ea typeface="+mn-lt"/>
                <a:cs typeface="+mn-lt"/>
              </a:rPr>
              <a:t> - Stay calm and assess</a:t>
            </a:r>
            <a:endParaRPr lang="en-US" sz="2200"/>
          </a:p>
          <a:p>
            <a:r>
              <a:rPr lang="en-US" sz="2200" b="1">
                <a:ea typeface="+mn-lt"/>
                <a:cs typeface="+mn-lt"/>
              </a:rPr>
              <a:t>DON'T CLICK</a:t>
            </a:r>
            <a:r>
              <a:rPr lang="en-US" sz="2200">
                <a:ea typeface="+mn-lt"/>
                <a:cs typeface="+mn-lt"/>
              </a:rPr>
              <a:t> - Avoid clicking any links</a:t>
            </a:r>
            <a:endParaRPr lang="en-US" sz="2200"/>
          </a:p>
          <a:p>
            <a:r>
              <a:rPr lang="en-US" sz="2200" b="1">
                <a:ea typeface="+mn-lt"/>
                <a:cs typeface="+mn-lt"/>
              </a:rPr>
              <a:t>VERIFY</a:t>
            </a:r>
            <a:r>
              <a:rPr lang="en-US" sz="2200">
                <a:ea typeface="+mn-lt"/>
                <a:cs typeface="+mn-lt"/>
              </a:rPr>
              <a:t> - Contact the company directly</a:t>
            </a:r>
            <a:endParaRPr lang="en-US" sz="2200"/>
          </a:p>
          <a:p>
            <a:r>
              <a:rPr lang="en-US" sz="2200" b="1">
                <a:ea typeface="+mn-lt"/>
                <a:cs typeface="+mn-lt"/>
              </a:rPr>
              <a:t>REPORT</a:t>
            </a:r>
            <a:r>
              <a:rPr lang="en-US" sz="2200">
                <a:ea typeface="+mn-lt"/>
                <a:cs typeface="+mn-lt"/>
              </a:rPr>
              <a:t> - Alert your IT/security team</a:t>
            </a:r>
            <a:endParaRPr lang="en-US" sz="2200"/>
          </a:p>
          <a:p>
            <a:r>
              <a:rPr lang="en-US" sz="2200" b="1">
                <a:ea typeface="+mn-lt"/>
                <a:cs typeface="+mn-lt"/>
              </a:rPr>
              <a:t>DELETE</a:t>
            </a:r>
            <a:r>
              <a:rPr lang="en-US" sz="2200">
                <a:ea typeface="+mn-lt"/>
                <a:cs typeface="+mn-lt"/>
              </a:rPr>
              <a:t> - Remove the suspicious email</a:t>
            </a:r>
            <a:endParaRPr lang="en-US" sz="2200"/>
          </a:p>
          <a:p>
            <a:r>
              <a:rPr lang="en-US" sz="2200" b="1">
                <a:ea typeface="+mn-lt"/>
                <a:cs typeface="+mn-lt"/>
              </a:rPr>
              <a:t>CHANGE PASSWORDS</a:t>
            </a:r>
            <a:r>
              <a:rPr lang="en-US" sz="2200">
                <a:ea typeface="+mn-lt"/>
                <a:cs typeface="+mn-lt"/>
              </a:rPr>
              <a:t> - If you clicked, change credentials</a:t>
            </a:r>
            <a:endParaRPr lang="en-US" sz="2200"/>
          </a:p>
          <a:p>
            <a:r>
              <a:rPr lang="en-US" sz="2200" b="1">
                <a:ea typeface="+mn-lt"/>
                <a:cs typeface="+mn-lt"/>
              </a:rPr>
              <a:t>MONITOR</a:t>
            </a:r>
            <a:r>
              <a:rPr lang="en-US" sz="2200">
                <a:ea typeface="+mn-lt"/>
                <a:cs typeface="+mn-lt"/>
              </a:rPr>
              <a:t> - Watch for suspicious account activity</a:t>
            </a:r>
            <a:endParaRPr lang="en-US" sz="2200"/>
          </a:p>
          <a:p>
            <a:endParaRPr lang="en-US" sz="2200"/>
          </a:p>
        </p:txBody>
      </p:sp>
      <p:pic>
        <p:nvPicPr>
          <p:cNvPr id="4" name="Content Placeholder 3" descr="Phishing - PhishProtection.com">
            <a:extLst>
              <a:ext uri="{FF2B5EF4-FFF2-40B4-BE49-F238E27FC236}">
                <a16:creationId xmlns:a16="http://schemas.microsoft.com/office/drawing/2014/main" id="{A0ACF094-1565-76C6-7247-5364E6AD9C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753" r="13401" b="2"/>
          <a:stretch>
            <a:fillRect/>
          </a:stretch>
        </p:blipFill>
        <p:spPr>
          <a:xfrm>
            <a:off x="6621294" y="1295416"/>
            <a:ext cx="5570706" cy="5562584"/>
          </a:xfrm>
          <a:custGeom>
            <a:avLst/>
            <a:gdLst/>
            <a:ahLst/>
            <a:cxnLst/>
            <a:rect l="l" t="t" r="r" b="b"/>
            <a:pathLst>
              <a:path w="5570706" h="5562584">
                <a:moveTo>
                  <a:pt x="3374687" y="0"/>
                </a:moveTo>
                <a:cubicBezTo>
                  <a:pt x="4190094" y="0"/>
                  <a:pt x="4937956" y="289196"/>
                  <a:pt x="5521301" y="770615"/>
                </a:cubicBezTo>
                <a:lnTo>
                  <a:pt x="5570706" y="815517"/>
                </a:lnTo>
                <a:lnTo>
                  <a:pt x="5570706" y="5562584"/>
                </a:lnTo>
                <a:lnTo>
                  <a:pt x="808135" y="5562584"/>
                </a:lnTo>
                <a:lnTo>
                  <a:pt x="770615" y="5521302"/>
                </a:lnTo>
                <a:cubicBezTo>
                  <a:pt x="289196" y="4937957"/>
                  <a:pt x="0" y="4190095"/>
                  <a:pt x="0" y="3374687"/>
                </a:cubicBezTo>
                <a:cubicBezTo>
                  <a:pt x="0" y="1510899"/>
                  <a:pt x="1510899" y="0"/>
                  <a:pt x="3374687" y="0"/>
                </a:cubicBezTo>
                <a:close/>
              </a:path>
            </a:pathLst>
          </a:custGeom>
        </p:spPr>
      </p:pic>
      <p:sp>
        <p:nvSpPr>
          <p:cNvPr id="28" name="!!Oval">
            <a:extLst>
              <a:ext uri="{FF2B5EF4-FFF2-40B4-BE49-F238E27FC236}">
                <a16:creationId xmlns:a16="http://schemas.microsoft.com/office/drawing/2014/main" id="{1D460C86-854F-4FB3-ABC2-E823D8FEB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3451" y="1656147"/>
            <a:ext cx="546100" cy="54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!!Arc">
            <a:extLst>
              <a:ext uri="{FF2B5EF4-FFF2-40B4-BE49-F238E27FC236}">
                <a16:creationId xmlns:a16="http://schemas.microsoft.com/office/drawing/2014/main" id="{BB48116A-278A-4CC5-89D3-9DE8E8FF1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739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040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FoolProofMe - The ONE Quiz Scammers Want You to Ace">
            <a:extLst>
              <a:ext uri="{FF2B5EF4-FFF2-40B4-BE49-F238E27FC236}">
                <a16:creationId xmlns:a16="http://schemas.microsoft.com/office/drawing/2014/main" id="{27CB46EE-EDF3-A96F-49F0-5B0FE61CC9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0265" r="10423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AB20C2-FC86-2DAC-3950-E61259C96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latin typeface="Aptos"/>
                <a:hlinkClick r:id="rId3"/>
              </a:rPr>
              <a:t>Click to Test Your Phishing Knowledge🎣</a:t>
            </a:r>
            <a:br>
              <a:rPr lang="en-US" sz="2000" dirty="0">
                <a:latin typeface="Aptos"/>
              </a:rPr>
            </a:b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7E92A1-E47F-173A-06B1-CC12593A3A5F}"/>
              </a:ext>
            </a:extLst>
          </p:cNvPr>
          <p:cNvSpPr txBox="1"/>
          <p:nvPr/>
        </p:nvSpPr>
        <p:spPr>
          <a:xfrm>
            <a:off x="8355394" y="4009687"/>
            <a:ext cx="3822189" cy="374276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hlinkClick r:id="rId3"/>
              </a:rPr>
              <a:t>Click to Test Your Phishing Knowledge🎣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933186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6335C8-DE5F-2AA3-74ED-C63975A8A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ea typeface="+mj-lt"/>
                <a:cs typeface="+mj-lt"/>
              </a:rPr>
              <a:t>What is Phishing?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20" name="Content Placeholder 5">
            <a:extLst>
              <a:ext uri="{FF2B5EF4-FFF2-40B4-BE49-F238E27FC236}">
                <a16:creationId xmlns:a16="http://schemas.microsoft.com/office/drawing/2014/main" id="{2CA919E5-B714-FF62-8519-C238622710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8240304"/>
              </p:ext>
            </p:extLst>
          </p:nvPr>
        </p:nvGraphicFramePr>
        <p:xfrm>
          <a:off x="-3644" y="1579179"/>
          <a:ext cx="12197829" cy="5285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06521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hishing Fraud Cyber Security · Free image on Pixabay">
            <a:extLst>
              <a:ext uri="{FF2B5EF4-FFF2-40B4-BE49-F238E27FC236}">
                <a16:creationId xmlns:a16="http://schemas.microsoft.com/office/drawing/2014/main" id="{C747FD29-C75A-915C-F0A0-0AB05247FBC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13462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E0D566-188D-7FE3-32F4-EBFBDA4DD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24447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Types of Phishing Attacks</a:t>
            </a:r>
            <a:endParaRPr lang="en-US"/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F0619E9C-4F97-2CF7-21E6-F0DCF35918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0674582"/>
              </p:ext>
            </p:extLst>
          </p:nvPr>
        </p:nvGraphicFramePr>
        <p:xfrm>
          <a:off x="-1028700" y="1406525"/>
          <a:ext cx="14706600" cy="5456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41553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82C852-4885-9C5A-53EA-64CA9A437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hishing Fraud Cyber Security · Free image on Pixabay">
            <a:extLst>
              <a:ext uri="{FF2B5EF4-FFF2-40B4-BE49-F238E27FC236}">
                <a16:creationId xmlns:a16="http://schemas.microsoft.com/office/drawing/2014/main" id="{3D6CB46D-167A-B8EC-3E04-9ECDA231AD3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13462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C389B5-63BA-96F8-73E0-CFB5DF83F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24447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Types of Phishing Attacks</a:t>
            </a:r>
            <a:endParaRPr lang="en-US"/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CDC64B5B-140C-11CA-F53D-D98037D24D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9893124"/>
              </p:ext>
            </p:extLst>
          </p:nvPr>
        </p:nvGraphicFramePr>
        <p:xfrm>
          <a:off x="-1028700" y="1076325"/>
          <a:ext cx="14706600" cy="5786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39996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99050EE-26AF-4253-BD50-F0FCD965A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284" y="575361"/>
            <a:ext cx="5707277" cy="5707277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33B829-7542-3455-8A98-5B2246331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452"/>
            <a:ext cx="4974771" cy="3587786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Red Flags in Phishing Emails</a:t>
            </a: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Graphic 212">
            <a:extLst>
              <a:ext uri="{FF2B5EF4-FFF2-40B4-BE49-F238E27FC236}">
                <a16:creationId xmlns:a16="http://schemas.microsoft.com/office/drawing/2014/main" id="{D0C78466-EB6E-45A0-99A6-A00789ACD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E99F76E4-5DFD-4DBE-B042-66FBCD118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0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1" name="Graphic 4">
            <a:extLst>
              <a:ext uri="{FF2B5EF4-FFF2-40B4-BE49-F238E27FC236}">
                <a16:creationId xmlns:a16="http://schemas.microsoft.com/office/drawing/2014/main" id="{773717CC-ECEE-4ABF-BA61-C59F46801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>
              <a:alpha val="60000"/>
            </a:schemeClr>
          </a:solidFill>
        </p:grpSpPr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A4FAE41-62DF-4B8E-BD66-8EC206E0E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64C7F1F-5546-40DC-A16B-C9A3E45777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45583216-FC24-4B75-9703-DBEC401FF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2FD0A70D-2E7E-4048-8145-0F45EDBBC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703C78E-D176-4455-B7B5-2DB4F418D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D23B98E-D1FB-4BD9-BA4A-060BC8266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C1541992-EEDB-4D6B-BDA9-B66E58A17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08072B3B-B852-4186-ACFE-F61425132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7B5DD2CA-BCBA-4F3E-B472-84006768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7335DFE-05E4-4D45-B035-1D85E7648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ADCF9375-A092-491A-960D-A4DBB376C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341599-7E99-490F-9AF8-07EAE5C8D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1C55EB0-818A-46E6-8D53-550310029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319B036C-5BD8-4F3B-8935-96D50F410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8445880-106C-4DC8-A250-D132F0D6F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52AA1DD-5DBE-43CD-9B85-63C762692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2A412466-ED73-4944-83CE-224B1769C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807E195A-10DB-494C-A547-E1D0C6F61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CD4AECE-734D-4B90-984F-B2ABFA2B6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927072E-8001-4AD1-A4C4-2EDBA3BF8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99D6F50-E593-46A3-81D8-73389276B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7A96E600-84B4-452B-AE40-295FC5807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BBA17AC-C1AB-4BFC-A051-457275D1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488E850C-90D5-4D0F-A57D-7809327EF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9F98D808-AB13-4D8D-B4C5-9D3215346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5AFFBC0-FF37-4117-86FA-21ABDA17A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ED0AC42A-17B0-4154-968C-CAE2A04C2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4A7A31A0-8490-4B9D-B9CC-7FF28053E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8188899C-6A74-43D8-B36C-F86B278C8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1537EAA6-95B6-4674-A7B9-40F9AB7F5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F4B29507-C08F-4764-B703-0EB33A0FA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4200E500-6A99-47FC-A30F-FA4C85DA8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558677C-76AD-451F-AEEE-C5FEE4179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9E472E5-A81A-44E7-AEBA-C3A59349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5CD54F54-9E41-4635-A533-6CC6515E1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2D6F46-74C0-49D9-8CD8-BC125E973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6FAA6EC-EDF6-4522-ACD8-8D4F7FF87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5F8364DC-ED1A-482D-A418-7941B199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1896D361-70A8-4528-940B-F306550F8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D1CB00A-0CE1-4E25-ADCE-9562845F5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1B6761E-B7C6-4218-B95F-F6DEC0066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A081177-DAC3-4667-91A1-4CC885D4A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435007DC-BB8D-43BA-9598-AE79AA262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46628B8A-02EC-44EF-B52C-5EBAFBCF9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DACEC99-8F4C-495C-8EAA-670A3A02E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C8EFEAD4-1425-4357-9D8A-F326DABC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FDA70E94-A082-47D4-B4F8-142AEF1DC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10E96E8A-1EEA-4F1D-8CFE-12DC9B9E7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B12D7CC4-A548-4FF7-A6B2-9151CFA9E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CB3F1C68-B597-4669-87F8-C80124ABE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A57037D2-0958-4F34-815F-C8CA7F86A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0AF3969-3F11-4157-B4B9-33B131462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1D613E3-18F5-4426-ADEB-DEC123E16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1DC25548-A3A9-4018-A29B-6972D353F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7EDE6372-94D2-435D-BD43-A20072D80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29575A6-77E2-4199-8F0A-27C89330A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2EB506D-59AD-4011-80F8-36A2BDB95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92FD46FA-14EB-46A2-B4A3-ECD1F49BAC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1CD84E07-49A9-40E3-B34C-91C156C9C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3090306-C384-44A0-8C38-77397133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3515E97E-31A4-4273-AB55-8EAD74CB9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2F63CA-0494-43E2-A0AA-37C35C832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5389A040-E4CC-4CE7-8B9F-40ECA9ACE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BA51B23-705C-49BE-B606-8A9B623E0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B16EF17A-F451-4B5B-9052-33A9116E9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1B20B7D1-27D7-4E1A-A317-E9E7A105A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3FADAF-FD1D-45B2-A40D-EBDD536E7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301257BA-BCE2-4479-A04F-A9DBFAF92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19D0ABC-04D9-405A-A52F-5EEC01762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23AE5C7-608A-47A7-B7A1-55662B70B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957BDA1A-3081-45EB-A31E-3F98EC6DC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3DDA50-C794-4DC5-8297-CFDEB8DCB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FA42024A-A832-4635-9CE6-B968232CE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564D00AA-3E68-4F56-80A0-08D5DFFB6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988A711-E3E8-4172-AFE1-60E93FF10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7A89FF34-EE34-461C-A3EF-73AC3801B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80D55E43-BE59-444D-B32B-9C0306A12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639C823F-B16B-4DF7-BA6E-0D832AAB2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E623C08-172F-41EA-90CB-59ED0D583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4C0577F-0FF9-47D5-8C6D-FC7B4CC31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30C80E9D-7909-4C52-ACAD-80FF874F9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2B9598CE-4E74-4A54-BAB8-59379D211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7188EAA-47E1-4B73-8682-C74A0421B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36900E8B-61F2-411F-B29F-A9CDC6E81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0A25598A-334A-487D-9604-4753EAE81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C8DBE472-045A-491C-AB7C-4153EE2B0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2F6DD374-5D5F-48BB-8135-8F37EE2C2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86B8A5A-00D0-4291-937B-931B3F19CD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9C10BFA-8067-495D-810E-1F4085F7B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51F94E69-8294-4AB3-A457-3BD4ACF08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D2859C5-45C5-4EE2-8272-0FA7A0235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14AFB321-1B9D-41AF-9686-8C689A3F4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5C4403F4-D893-4E4C-8DFE-E79AE6A62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BA894316-677B-4B51-AF19-0D3FAF96A7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07FDE9AD-8F5A-44B0-AC7E-30148150D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4D0E6BA-489D-4EA4-994E-225F7D078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7EDFBCCB-EC92-4860-BBDB-2EC6355FE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459DBA8E-2EB0-4C51-A161-2C595B89D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FB1BA285-9A95-49B7-A098-F38400D92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29C405E-90F5-4AB5-8B5F-3CA2F1815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F7214FFD-3321-412F-9CA5-4BC6E874F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F16C3D8-64A1-443D-92A7-EA97518A6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7E4EFAB9-436A-4B6B-A16B-8DA3F614A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037DDFC3-D7A5-443D-8417-D723296DA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253AC142-F4B4-47E8-BBEE-F7D0F8547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890AAA82-94E2-41D0-AE92-9C87195CC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FD33B856-EF4E-40FC-BDA0-9E26203D0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4AEBF58-C8A2-4D00-9AFB-B5012AEA36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270E55-4211-4529-BDC3-29B80BDF5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16DD7E91-EFBB-4DD7-B30F-4A13C20BE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96260F31-66FB-4E2C-801E-701C2B859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5FEE1C9-3961-4400-AD3E-B5AD93A47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34E1BE05-269F-4A13-99FE-2A973A0E7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2D591FBD-65C6-46C4-AF19-875D652DC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85F7E635-CB45-4346-BBFB-10FF0576A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3BDAC885-F0B3-4D66-8587-438465298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3427A7E1-71C9-42CC-9CAF-53642DC4D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20BF60C4-2E5D-473E-96B6-D22BB8536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C4703732-1088-4448-ACC0-D8BD901B2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777D706-23BF-4962-98D3-D5AE7DF4E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783FF777-4C59-44D0-9441-2B40E0A70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2037F33C-65F4-44B6-9CB2-D32D1552C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73BA403-F3FD-4D76-A516-5698375D6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AF0D29B-415A-4327-A4B4-B5DC8F0AC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374A9388-F55E-4F94-817D-5BFF0B59E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0C52183-F223-4E0A-B713-C91589CEB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6BEE030-DC6B-4CB1-A01B-95CC82552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2D41CF67-37BB-443C-85CF-2A05174FD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65A449CF-396F-45B8-B268-6824A4E89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9C20A7EF-7013-4D6C-ADD8-868A931DF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F787692C-3BA9-4D4D-82F8-E497797AA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A6D539D6-A55E-40F5-83AC-A77340524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D4D7922F-CA55-4202-B99F-ED303E7044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4120C846-A602-4B6C-9C07-11D2B0F8A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4B5D527-4684-45F5-84CE-73642492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FF31CF21-8169-4D45-A115-9CF8D371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DA8762B9-9CD8-4676-93F5-6C9358A94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A183E80A-70D1-4F52-A92D-D396648CC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3FBB0F7-E17E-4890-9B66-3625BA146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08E7BF1-2D4D-44AB-A5CC-0ED91B846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4B468C4E-6F63-4172-AE1F-8965744DB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74C7149-F567-4D55-8F48-511DCF3A8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54A551FA-7E10-4D28-9A10-B9A06C0780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D04F3C0-CE2C-4B8D-A5BD-0E994FD8D9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D2EA9230-DD52-48A9-B268-56744EA50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43A05F5-A8CF-4D01-AF12-95D1ECAE4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1F47C6BC-BD1A-4291-B018-05E5A72E4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E5B89844-FD17-4048-A3F5-35E390C6E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B5593F34-8B0E-4D34-9781-B594E2F5D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4428E4BB-2263-4D19-8254-C9B54B85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2366216E-6EA2-4872-8370-C5EC22520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D66F8E3F-BF33-4F99-A1F0-EB5885BF2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EB506747-ED9D-43EA-BD67-DF7971849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AC803CE8-FFF7-40EA-AF62-102724C32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7EF6FFCA-06CC-4395-AEB0-425719A42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0D95F285-AAC0-4F32-8665-2677878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DFCCA2E-BF12-4D26-A5A4-A03387546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2ABEAC60-6AC3-4D6A-95F9-2E79F6BE00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FA6015B7-49FE-4729-B2F4-585F0F305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D611DEB1-76FE-4625-9449-88E52D15F4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97F031C1-1AA7-4CA7-ADD3-E0577626E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96F5D0CB-22E6-4536-8403-F42527F31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A32718AB-7401-4F66-9C77-E06C3CF7C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85B6B5F1-D1E4-45A3-8117-348D02D2A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34869FD-184C-42DB-B9DA-293DB67E5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A781504F-CAFD-4201-B288-8B4A809B4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D9FC8348-2BA6-4631-8AA7-D63CD898C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1AF95A2-64EA-45E2-A43B-1EBD56910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CFC80050-240D-434A-BFCB-DE4DA4FAF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B02CB-FFF2-46DF-9452-3B27E2007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130846"/>
            <a:ext cx="4974771" cy="435133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None/>
            </a:pPr>
            <a:r>
              <a:rPr lang="en-US" sz="2600">
                <a:solidFill>
                  <a:schemeClr val="bg1"/>
                </a:solidFill>
              </a:rPr>
              <a:t>Warning Signs to Watch For:</a:t>
            </a:r>
          </a:p>
          <a:p>
            <a:pPr>
              <a:buNone/>
            </a:pPr>
            <a:r>
              <a:rPr lang="en-US" sz="2600">
                <a:solidFill>
                  <a:schemeClr val="bg1"/>
                </a:solidFill>
                <a:ea typeface="+mn-lt"/>
                <a:cs typeface="+mn-lt"/>
              </a:rPr>
              <a:t>✗ </a:t>
            </a:r>
            <a:r>
              <a:rPr lang="en-US" sz="2600" b="1">
                <a:solidFill>
                  <a:schemeClr val="bg1"/>
                </a:solidFill>
                <a:ea typeface="+mn-lt"/>
                <a:cs typeface="+mn-lt"/>
              </a:rPr>
              <a:t>Suspicious Sender Address</a:t>
            </a:r>
            <a:endParaRPr lang="en-US" sz="2600">
              <a:solidFill>
                <a:schemeClr val="bg1"/>
              </a:solidFill>
            </a:endParaRPr>
          </a:p>
          <a:p>
            <a:pPr>
              <a:buFont typeface="Arial"/>
              <a:buChar char="•"/>
            </a:pPr>
            <a:r>
              <a:rPr lang="en-US" sz="2600">
                <a:solidFill>
                  <a:schemeClr val="bg1"/>
                </a:solidFill>
                <a:ea typeface="+mn-lt"/>
                <a:cs typeface="+mn-lt"/>
              </a:rPr>
              <a:t>Look beyond the display name</a:t>
            </a:r>
            <a:endParaRPr lang="en-US" sz="2600">
              <a:solidFill>
                <a:schemeClr val="bg1"/>
              </a:solidFill>
            </a:endParaRPr>
          </a:p>
          <a:p>
            <a:pPr>
              <a:buFont typeface="Arial"/>
              <a:buChar char="•"/>
            </a:pPr>
            <a:r>
              <a:rPr lang="en-US" sz="2600">
                <a:solidFill>
                  <a:schemeClr val="bg1"/>
                </a:solidFill>
                <a:ea typeface="+mn-lt"/>
                <a:cs typeface="+mn-lt"/>
              </a:rPr>
              <a:t>Check for misspellings: paypa1.com vs paypal.com</a:t>
            </a:r>
            <a:endParaRPr lang="en-US" sz="2600">
              <a:solidFill>
                <a:schemeClr val="bg1"/>
              </a:solidFill>
            </a:endParaRPr>
          </a:p>
          <a:p>
            <a:pPr indent="0">
              <a:buNone/>
            </a:pPr>
            <a:r>
              <a:rPr lang="en-US" sz="2600">
                <a:solidFill>
                  <a:schemeClr val="bg1"/>
                </a:solidFill>
                <a:ea typeface="+mn-lt"/>
                <a:cs typeface="+mn-lt"/>
              </a:rPr>
              <a:t>✗ </a:t>
            </a:r>
            <a:r>
              <a:rPr lang="en-US" sz="2600" b="1">
                <a:solidFill>
                  <a:schemeClr val="bg1"/>
                </a:solidFill>
                <a:ea typeface="+mn-lt"/>
                <a:cs typeface="+mn-lt"/>
              </a:rPr>
              <a:t>Urgent or Threatening Language</a:t>
            </a:r>
            <a:endParaRPr lang="en-US" sz="2600">
              <a:solidFill>
                <a:schemeClr val="bg1"/>
              </a:solidFill>
            </a:endParaRPr>
          </a:p>
          <a:p>
            <a:pPr>
              <a:buFont typeface="Arial"/>
              <a:buChar char="•"/>
            </a:pPr>
            <a:r>
              <a:rPr lang="en-US" sz="2600">
                <a:solidFill>
                  <a:schemeClr val="bg1"/>
                </a:solidFill>
                <a:ea typeface="+mn-lt"/>
                <a:cs typeface="+mn-lt"/>
              </a:rPr>
              <a:t>"Act now or lose your account!"</a:t>
            </a:r>
            <a:endParaRPr lang="en-US" sz="2600">
              <a:solidFill>
                <a:schemeClr val="bg1"/>
              </a:solidFill>
            </a:endParaRPr>
          </a:p>
          <a:p>
            <a:pPr>
              <a:buFont typeface="Arial"/>
              <a:buChar char="•"/>
            </a:pPr>
            <a:r>
              <a:rPr lang="en-US" sz="2600">
                <a:solidFill>
                  <a:schemeClr val="bg1"/>
                </a:solidFill>
                <a:ea typeface="+mn-lt"/>
                <a:cs typeface="+mn-lt"/>
              </a:rPr>
              <a:t>"Immediate action required!"</a:t>
            </a:r>
            <a:endParaRPr lang="en-US" sz="26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57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030795-EED3-4F2C-5796-E966CC7D9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CCDF31F-F212-2E7D-674E-18704E42B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8827F90-528D-2A9E-C517-C1EE6F847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284" y="575361"/>
            <a:ext cx="5707277" cy="5707277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4BA333-3560-8B61-92EF-433980B0A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452"/>
            <a:ext cx="4974771" cy="3587786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Red Flags in Phishing Emails</a:t>
            </a: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" name="Graphic 190">
            <a:extLst>
              <a:ext uri="{FF2B5EF4-FFF2-40B4-BE49-F238E27FC236}">
                <a16:creationId xmlns:a16="http://schemas.microsoft.com/office/drawing/2014/main" id="{1AB28554-073B-DC15-08D8-3F5421291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E9F970E-61C4-BEE4-925D-DBB64A55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841F2A-F25A-4EBF-33E4-B7EF3CEAC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Graphic 212">
            <a:extLst>
              <a:ext uri="{FF2B5EF4-FFF2-40B4-BE49-F238E27FC236}">
                <a16:creationId xmlns:a16="http://schemas.microsoft.com/office/drawing/2014/main" id="{A6E0BA10-8303-F49C-CAC8-1826E27B8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7C7C13DE-2EF0-663A-D5DE-B0641E021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0" name="Graphic 4">
            <a:extLst>
              <a:ext uri="{FF2B5EF4-FFF2-40B4-BE49-F238E27FC236}">
                <a16:creationId xmlns:a16="http://schemas.microsoft.com/office/drawing/2014/main" id="{2BE637DA-3DEE-0D05-B140-E08930EAD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D1B41BC-A821-D99E-4AD3-77046FD09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F27F97F-B809-70F1-D988-17982ADD1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34ECAC7-2FA4-ECAB-6FDF-523CEA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F63294D-20E0-E038-74F7-67B224E0E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EF65B2F-3FBA-5E1B-E8E3-831F998E5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C810857-32A4-18F7-DF3D-20D331B3F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B175B1-315D-D6E3-CE44-8725B1816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0BC7A22-48BA-0C42-CC5B-F44D0C972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C304A51-177F-8C3B-C105-F211EE1A0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36C6A53-805F-40C0-114E-CC1B39F13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5DEB8B4-3294-839F-316F-8EB0EFF621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A884DD5-7018-279A-068E-8790E0617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52C33B6-B2B7-7737-3BAC-E7603473C0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6AF6CC-C122-C224-AD16-2AF8D363F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5837F4C-C55C-25B8-AA22-E45B0A0AD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219E442-BB44-007D-733A-F8229CD5D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B64B4E1-CB7F-582D-7128-F3DAD9203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7753FD9-586E-821F-3623-35A21C0E2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AC9A685-5A52-3842-3F94-04D0F5C75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97320A1-5CE1-1835-C12C-077298E54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32F562F-D41D-6A9C-E421-08ED68819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9714253-C0DE-1C4D-02D4-E746385E7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FCDBB1F-26E1-FFEB-AC5D-4D86EF469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3320EFA-56EC-8E74-CC18-B4DFBFFE2B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8A3E25F-3E2A-C2F0-3B27-A8130270A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FAEABC1-F4B5-FC30-FDE1-BE5AE3235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28B00A2-6D30-7C7E-8EDD-99FF7BFCA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DCE9219-F960-4776-3045-DCE07538B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DBBA849-0FE8-C5DC-C187-EF4DAEDBA2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3A98C7E-247B-9FD9-CE54-017AB7522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0C72AAA-06D8-6391-BFA0-F2F562515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63A076-A703-5713-94D7-6F6D25F7E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551B7FD-E38D-7DB1-7326-C89319C40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68A29D8-C909-5344-EEC1-C27935772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8E08C7B-C1A1-33FB-35F0-EC8440DA4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225BEAA-300D-DE26-3293-079626F10F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B410CEC-9C62-A932-00BD-2F02CDEC3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F8F71FF-429F-54F3-9DED-E7CE71E60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1978DF1-E080-EB6E-A705-AF5653D23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0CD80CB-8A23-BF48-9FE2-6355374E44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E2A8D2C-4869-FF70-22AC-D054DBDA14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739C0FD-2CE8-2088-2D06-B02ABCCDB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3D182E7-61B0-81BA-B206-1D81A3F6F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D68833F-11C9-B844-1AEE-C100AA42A0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39DBFDE-85C5-C4A6-991F-CF213B83F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23F60E1C-720C-5AAD-DA5F-305F18079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243AEF2-8DD7-7898-4138-EDF0F10A7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5B6DBB3-12FA-AB12-2BC0-3470C8565E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6726C66-77B6-1A66-9C9F-A8B2D1020F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D2FBB9F-241A-9DE6-C211-51366F4C0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6050BA7F-E98C-3507-77E7-D748DAB31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49D8AE4-D5E2-6FED-C707-2CDF3C7F3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8EB48BA-1A60-2D9D-A9CD-A2214F583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EF5FCDA-A2F9-25B5-16D7-C0A2C593D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CA2A42E-9D46-005B-DEBC-59A883687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D754018-2AA1-8B2B-502A-A283819A4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DFF4BDF-49AF-0296-4048-6842F9B9EC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11743-A83E-29B6-AC0A-68AB636F78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BA4B58D-BB40-D055-C8F3-7662C0337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44AE50F-9D35-622D-F5E5-CA13387B3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6482E5F-0A02-1A8F-D864-361E8C949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6634816-FFBB-2BDB-4E8D-17F1ED501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1A98795-2F85-6436-51F9-271E12438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984D824-5E0C-00EA-7AAC-E19F2DF62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A4C6CE9F-3FDC-0437-A843-95019BC03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4EF1007-5A85-4E88-9BF3-0E2E3172D8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F75E0214-F4AC-326D-2FF5-EB9E56FAB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267B327-E01C-8A11-681A-DD521F268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62C4F19-A8DC-69A6-208A-293EABE7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2207574-603E-E5E5-5B87-8B96696F9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86AA8D0-B1CF-7552-FC02-840BCCF71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FFB8ECE-8845-496D-30D2-7F3198BBB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16156AE2-33B2-E7ED-7680-7E48967B5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9BFA314A-01A6-AF8C-0331-95E46E640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88D773A-A89B-0ABA-CF33-D5B02F914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98CE751-DC0D-6CCF-B4FA-38E2589BC0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DD74C3F-626E-BE44-05A4-CEF19D03D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877EA17-0DB8-6038-8079-6CA364966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5558592-E122-4440-0758-988136291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1C513A08-C31D-778B-9CE6-5B0CB3B4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83FE41A-D57B-0604-8253-5189B74E8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BEE3893-9F3A-A34D-332C-2BF81E72C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014D06D1-E4B4-9269-1261-65D8A1E7C6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1D9B1B8-1556-AFF6-F2DE-90D65B585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1F6DB2A8-8D6A-90A5-066C-9A3EA04AA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F4D5F7E-B954-1267-A9C7-683386DA9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8F9F86AD-BE75-1EA1-E5F5-8FA3C3BBF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F2C4321-0064-2D6E-2703-7FB48964E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AA8B88F4-6470-0130-BC75-A37776C04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2394E16-A937-F7BA-DC9D-B75B1BC72E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16A94D-A509-9FCA-31C4-F2802D173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DCC1D28-205C-4F12-112D-5FA8330F61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56CEC2C-C39B-45B9-33F1-173C6B9B2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BDA0EA1-488E-DB53-CE0E-300C9F39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D60ABA9-E6C3-F5AB-D930-7D2DD835C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1582B82-CBA0-084F-9626-E80D69F7C5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83752FB-E011-5A8D-766E-A3C385772D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CDAF7CDF-8A74-507A-29CB-FECBBDBEB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463A6CB5-475B-84F0-2D81-A60BD5ABA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11637C91-A0B4-F643-8C1A-11A18BDE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3C80E13A-95E8-8185-CFFA-3F4F82626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C41CE86-300A-3A5A-19DB-A58EF47D2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836A8D4C-C1AE-E4F5-41EA-F95391BA4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AC8C04E-32A2-7FAD-55A2-B95FE7EB7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19953AE0-E374-7240-3AF6-CEA60ECD2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66577B41-12D6-C7D7-7DF5-ED1D492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2B024895-C129-C1CE-CD2D-1B4B8A4CE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0651776-6CDA-6EF7-BA5F-60C55C6BC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306D7453-88B4-3361-CBF8-4484A98EF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801FDFD5-29CA-5309-1A2A-FBD509FF9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6E0E690-406C-DD49-3841-7C4FDF511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64B7A8B-36AD-70B4-29FB-4B673F62A2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B48ED617-A392-0452-E692-FEEDD05E9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F37C003-15BA-7B3B-9CF2-5246F1BA97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A9B62AE-5796-1911-7841-D8E41A1A6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852D75F9-C61F-BBCA-6A89-7C5FDB115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D866282-6385-3DEA-7DFA-C956FCED09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B366743D-C492-B0E9-5181-8DC2D5237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7BA17B4-0D5E-4CEB-E02F-9EDA0E063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571E6C4-A7C5-AF32-2E28-95F470C015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D17560F-5EFF-0696-1234-3F8614C4D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183FA7CA-8920-73D6-2ECE-37E9EC30B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F260EBE9-7FD4-5251-6588-403857F23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A491A67-D54D-2FC6-21CE-C1A6219BA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D9A2349-24B1-457F-6AB1-CF7DFE22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A05D33C4-5F45-36F9-CEC5-21A492C1DD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ABA00D2D-5112-B6D9-D639-19C0A8849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72BB676-EF9A-9468-2B63-F0B4698371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DD80A6F0-C0A2-255F-765F-AE042416F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DE9415D-AAC4-EAE5-9BDB-D17ED8436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BE831388-310F-9AB9-6448-3257DA15E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C0240C2-B230-FA51-FD28-01B6501D8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8250EDC-E49D-6C94-0BB4-ED6E2563E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B129742F-A799-7294-3E88-4F14D893E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38295E62-1393-9A69-361A-FE4D32661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ECF09E0-868C-7AA6-4349-CC7BCC982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BB403D40-6ECF-4714-7E0A-17A4DEF40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E90C8C44-1C0B-CCAD-C462-DED77E799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18264AB-A5D4-07FF-D71B-BC8BFCBF7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2336F35C-CCB9-E00F-24C4-A7529EC9D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7CC1760D-530D-4E02-73EB-B9A10A80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CA8F4BC3-262B-5C29-5B29-234A17796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7974EE69-1CDA-345C-2516-61E5A517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266E9AFC-9F10-375A-4AB7-118A1835AF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1FB53257-CFD9-2131-BC92-C3869AA4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7F0E5FD-B55B-727C-7070-42CABC7BD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C6E7069-4722-865F-6B05-B4009BEA23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E2E98D9-1925-B67B-DCD8-B93F34C31E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CD88171-DD49-F7AE-F8E0-FE5B5A500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76C4EC4F-7BBA-458A-A715-99BF18C5EA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6314338-31B6-6EBC-20F4-326FB7E058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7D450264-A915-AB94-2585-53A5A17F2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515261E-2CA5-13CB-6609-62C18A348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1FF74DF-1733-2902-C0F1-9A2E1234D2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6328ECC6-5EBC-5E09-C60E-165850E67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FCE33987-E3DB-EED5-15C6-667600E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E593665-5B4B-7BF8-82B5-912351CA1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2AD5244-6BB0-7984-207B-D3DF9722E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351A1389-2BFF-9A1E-2809-C2079E36A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ACC7A156-A0AB-7D74-7187-B05A8A52C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B7DC2111-8EE2-84A1-BA17-08CD18E94F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84D8560-ED41-DDD6-A689-61FF6918DF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D78B6F4F-8B62-2C0B-8CBE-A727B952D4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4F93AB2-7B7B-A9D8-FC96-04FC0164D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EC29F24-2FE5-E651-B1E1-ADDDB6C3AC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87002167-7103-5EC6-C478-5967D377A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7DBCA8F2-7EA2-D91C-B4CA-1BDACD5CA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4944A2F3-FF19-FC75-2A39-0D25034B9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24716EF2-D1B5-75DD-5781-90885B93D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1" name="Graphic 4">
            <a:extLst>
              <a:ext uri="{FF2B5EF4-FFF2-40B4-BE49-F238E27FC236}">
                <a16:creationId xmlns:a16="http://schemas.microsoft.com/office/drawing/2014/main" id="{5FE8DEFF-C666-4860-0B67-974AB3413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>
              <a:alpha val="60000"/>
            </a:schemeClr>
          </a:solidFill>
        </p:grpSpPr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05A9A8F8-BF15-4990-EE21-5CB983A2A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99651073-C0E2-DE03-0D49-37173A366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9862E1E-8291-4DF8-50E6-5E82BF889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C02AE7F2-C1F3-CF9D-C1C7-D12401353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3CF82627-FBD0-641A-804A-E0EC7D62E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05B1723B-9B86-6F42-FBD7-007C45DD8F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98B08050-807B-7FA7-151B-786424265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07270BF4-4A7A-508B-D9E4-D1F9C87AEF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5CDC33B1-3B3C-0215-8F74-B32FE895FA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78CFC3EF-DD91-FC42-851F-95F76845C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1267E63C-D053-DEE0-C0CF-DB9F00D4F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2F1F49D-6400-1225-094F-C60D7270E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65F573BC-EE56-9AF1-242E-63D6A2D6B5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BC583F4B-5FBD-741A-C63A-223F77F58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7ED4C109-FCA5-C169-1C0B-236EC983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38DDD282-517D-5AAF-3E6E-E50E74A52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E285F5B-57F0-4F87-23F6-2A6C3F008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F512F5C-549C-3449-462D-756C53B929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9EC9E165-121C-6603-9695-32A276F4F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3772514-4055-22DA-EB47-45465927A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56682A00-24AF-9856-7AEB-E845404BF1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28EB53A8-4F37-8151-F7CB-209E568D6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042F5CC-102A-6930-C1AB-47A85C090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096F1ED0-5950-8457-406F-F7B0DB95E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C1AB8F-C574-6EBC-78E2-B32143415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658E234B-F63F-8AF1-2EF5-B61859376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09F90C3C-7AEE-789F-AA78-418F45F3A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23092E92-3B94-87AA-7413-DA93F0C1B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41AB15AB-740C-CC15-2C0E-F0C211B6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AD16FDA-C9E2-4AE3-B073-C67882A10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6FB85BF4-EA6D-177C-BE31-588204A25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92BA49B-D7C8-990F-1C34-607F6810E5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63D2CA32-EAAE-805B-4E96-9D6432F528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6EF685BE-43AD-7447-9AA3-6E5560A79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47475593-B96C-E7D5-22D9-20EC387E0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E85AC9A-B36F-54FE-A353-364DD5695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BEAB24D5-1D9E-DCCD-4D88-7182A15BA4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2829FEE1-4B95-44D9-0F6C-BA522B6DC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0ABBBC48-8862-75BD-D98E-FC053D843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1393EB1-6A3B-2BD9-B7AC-A64DBD1469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87A82C6C-4CAB-70EF-08E6-517E3B1EC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1D6EDD8-D6F7-7001-62C6-6822FC163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671CCDB1-38A8-8FA5-0CF7-0F932BB56A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9819AE3-CFD4-7D3D-4226-738218CA0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F95C3933-F253-4A7E-663E-5635C2655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3734266C-3303-DE6E-C6C1-7EF3571DF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20EE867-7C93-BE31-A64B-7062C735B0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40E6270B-BF90-A936-CD8F-B08A7E7A2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82D7C04-134D-A9A5-1832-52642A6D7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6597384-6D0A-FFAF-AA1A-B523C1335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2EE0555B-CE93-907A-E6F9-FB60C8F346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D5CB9E9E-F9CA-172A-EACB-C90F7FE4D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E9D971CB-BCCF-C7C6-5246-DABEBCCD7B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5380CB8D-797A-BDA7-49DC-5A1CA9AFB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44ED612C-1124-F22A-E385-CA14AA490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13118387-FEC3-3A3F-4A94-C68BD0C1E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9516F58F-2109-08A4-0287-8B422281E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E28821C-44CC-5F80-E7EE-695AE0C9CA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D5CEE2B4-7659-F95F-8CC6-3ED3132C1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8F229D4A-8E71-FEF0-C270-0D9D881A6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928590EC-D1A6-1AB9-DC84-5BDBB12D9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E56BD685-5CC9-48DD-F72F-E343F5FD1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251B5ACD-4FB6-3EE9-0F3F-64E2FA9F9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2853F431-2456-D7B2-D291-19A40F926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54F46F0B-7CBE-1EBE-8994-C215F65C3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D1B453EC-A293-6614-73F9-CBD0AED2C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B639D509-5DEE-6497-EFFD-8727FF84B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FA5684-3357-7FF7-2BAB-652A31180D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EAEC1070-E07B-67CA-558A-A04550F9B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8DD769CD-CE36-1BBB-2763-9E34FDBBF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5F0E4D3D-25B2-BBF2-A8E8-0EF27DABD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FE67E077-269A-DB00-9BD8-FD509B457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00756C5-4E0F-69F9-B697-37894B2F0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33E0A6B-A194-A104-1B2F-8B1220DB2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7525C52F-21FD-0CA8-0705-4F9DD637D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5902E57-BC0F-A351-0EEB-1608139D9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F8CEBDE3-7E00-7578-21ED-0983C87C7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304F5A72-A7AB-4DAF-CC31-F729DB8F72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C17886DD-D98E-5611-FF07-774C5D8F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61FD363F-0915-C845-6A51-FA7181E06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59A167D4-FC27-F126-ECA1-52AFC664E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F5C9A2B9-32E6-8AA1-BB17-C993C04009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A322D715-374B-11D5-CC08-B0646494B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B616CA5-F464-98A3-36BD-DD256F4A3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DF4E52E7-2DEF-ABA1-7562-ABF537D7D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0D0CD04B-8D72-43A2-1FD8-85E266AA9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F2F917B-EC24-3C06-C1CC-582A159967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F0827C1E-9FE5-BD6B-0E48-205542514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8D5AAAE-5762-9DD1-EE93-A64B2AE525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53D8B9E9-450E-CB05-37F7-1C1408881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E86B5E90-2082-6782-DB8B-BE73734F8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F6982C37-B207-8D1F-7357-352EB648B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F025C370-D1CE-2F4A-0CCB-1CD6BDEFC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E48CEFE-3895-4BCD-B516-570FEFD8A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FEDFCA0-0011-A752-AAF1-DC1A27827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C1E7CEC3-2708-C856-C6A1-251ED6462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323E8232-7466-EDC6-EEAF-8EED22C8BE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A874DA4F-FFC4-3CED-B459-133C60F829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456C7D8D-827D-55BF-ED6B-43E97641E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295D86F2-6605-FB15-0898-501E0A7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AB3AB04D-C76D-8133-0DE6-C596A03DA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DA3E66D-D84C-42EA-8294-A0401EB45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E2C240A-50D2-46CF-FBC4-8337A7991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A2071D-A364-CEC3-E328-5758D6F55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1DC380C4-8DBB-A8FF-3F36-D0247B0B60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E651D1AE-96B8-B707-3D10-17AD9177E7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93FB66EE-CB9F-783B-3D86-043008AB9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80D35CF7-E1DA-D35B-8809-7AB35DCA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CD30399-5C1D-26F7-DB02-9D3EBED54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E1B3601-634E-0078-629E-DF57E7BB8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87021122-805F-4841-C08F-6EF10DD5D2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CDDF91B3-35FE-693D-C6D0-4209A33C8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C632A3BC-1102-B69B-51CC-3A73B1348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110F30CB-9ECB-67FB-E447-904688065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7D79B897-F45C-4F8A-A1E3-D4FE39A9F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DD4869E-75F9-50AA-7405-112022F1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F5FA9C5D-29F3-8EB0-EBA4-1DD90D8CB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721DA7B0-E59C-8605-09A8-704E8370A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915A80B-0628-E9AD-1F14-98F7A3818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B97185C4-61F5-B805-B4E5-F07C178241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1E9748B6-A3DE-4FA5-A9B3-CCFCB2626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D845AE1-96E3-3E51-CFBE-F6A04E56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848453F5-2242-70EF-148B-104C1097F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68515D5-7C31-030D-F5F5-B6E01FD459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BD5AD447-3B32-4195-ADE6-0C901F294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92203860-B560-4CB3-AD43-E151CC820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505C5B66-0F49-3890-9E54-B7374090DD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239544C-761C-A063-0E03-870AE8ED5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370DA199-E682-47FF-7026-6CF805243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2B4BFF39-EF3A-B6D5-BE55-43D17B283D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B91EA77-619A-744C-8AB5-15DA9218F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F6D1A42F-EA42-AC24-49AC-E88F84DAB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9E6BCC81-0CBE-A58E-E8A5-61CE55A61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CE3AD82-D992-2673-23A2-57063718D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8B26ABE-3D3E-85AF-5E4B-57A2205B8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58B740AD-618F-014A-CC47-FABCC00129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1131DB50-52C0-882D-E29E-3E9A71279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C84E9648-2EDB-2BE5-AC28-D266336A5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760ACAC7-4160-4DB8-7550-AAFC815D5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3A8CF352-E59F-47F2-3F7B-67AFCB278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0D0CDFCC-DC1B-3B16-CF56-7E748E02C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452F72AC-EACF-CFBE-008B-0A1DC08237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A18EF9A7-F619-628B-027A-7264678410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3DA0F31F-083B-BB56-EF03-9FAB308757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5866A166-F9B8-E29F-AC8E-DDBD7AD22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612BB4EB-1B57-F80B-98F3-1C0348129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42F793BF-76DF-B564-7B9C-3F795F37B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359DB783-CF04-174B-FFF7-BDA09DC3B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9B7BB9A5-4F7F-B133-011B-A5271BD49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5B04C946-448E-F89A-07B1-BBB53A297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F747C08E-DE8B-BC5B-BE75-EB9FB6C51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6E109D97-7FEB-4AB8-C7FC-5AD9D899D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CBA75928-473E-05AF-843A-7976B405DB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ED008BD-B94F-E2D4-5A38-41AA0EF22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1BB1329-C39F-BE06-1477-F7485976C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F3946D0-12A6-738F-B48E-D7EC7A9A5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0F35F9-D1E2-F0DD-8B04-3B3D4B47D9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2EEEC30-2712-F495-4579-5FE71E427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187045E0-1098-FCAE-441C-24914AE4A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2A617DF-38E3-B97B-ADBA-18F57C189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1DE5900-E106-759B-6FA8-57767C170D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D73B7FB-5195-7C86-9F45-776B70D23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454FF408-6C5D-A230-3CEE-703F8CCC8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5B27D31C-50A3-534D-13E0-6E34F849E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FED6AF2D-F163-D90E-16C9-06B72C250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26B8EED3-EA9F-5CC6-4C6B-3D15AAA8A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54BDA803-D76E-FE16-298B-727DD95F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9AB15977-A02D-8DF5-D968-F53C1AA15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CA00F087-3055-CD8E-6F09-AE8F91F0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F6A1A-C8B1-48CE-BAFF-3A1D1758B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130846"/>
            <a:ext cx="497477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2600" dirty="0">
                <a:solidFill>
                  <a:schemeClr val="bg1"/>
                </a:solidFill>
                <a:ea typeface="+mn-lt"/>
                <a:cs typeface="+mn-lt"/>
              </a:rPr>
              <a:t>✗ </a:t>
            </a:r>
            <a:r>
              <a:rPr lang="en-US" sz="2600" b="1" dirty="0">
                <a:solidFill>
                  <a:schemeClr val="bg1"/>
                </a:solidFill>
                <a:ea typeface="+mn-lt"/>
                <a:cs typeface="+mn-lt"/>
              </a:rPr>
              <a:t>Generic Greetings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Arial"/>
              <a:buChar char="•"/>
            </a:pPr>
            <a:r>
              <a:rPr lang="en-US" sz="2600" dirty="0">
                <a:solidFill>
                  <a:schemeClr val="bg1"/>
                </a:solidFill>
                <a:ea typeface="+mn-lt"/>
                <a:cs typeface="+mn-lt"/>
              </a:rPr>
              <a:t>"Dear Customer" instead of your name</a:t>
            </a:r>
            <a:endParaRPr lang="en-US" dirty="0">
              <a:solidFill>
                <a:schemeClr val="bg1"/>
              </a:solidFill>
            </a:endParaRPr>
          </a:p>
          <a:p>
            <a:pPr indent="0">
              <a:buNone/>
            </a:pPr>
            <a:r>
              <a:rPr lang="en-US" sz="2600" dirty="0">
                <a:solidFill>
                  <a:schemeClr val="bg1"/>
                </a:solidFill>
                <a:ea typeface="+mn-lt"/>
                <a:cs typeface="+mn-lt"/>
              </a:rPr>
              <a:t>✗ </a:t>
            </a:r>
            <a:r>
              <a:rPr lang="en-US" sz="2600" b="1" dirty="0">
                <a:solidFill>
                  <a:schemeClr val="bg1"/>
                </a:solidFill>
                <a:ea typeface="+mn-lt"/>
                <a:cs typeface="+mn-lt"/>
              </a:rPr>
              <a:t>Suspicious Links &amp; Attachments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Arial"/>
              <a:buChar char="•"/>
            </a:pPr>
            <a:r>
              <a:rPr lang="en-US" sz="2600" dirty="0">
                <a:solidFill>
                  <a:schemeClr val="bg1"/>
                </a:solidFill>
                <a:ea typeface="+mn-lt"/>
                <a:cs typeface="+mn-lt"/>
              </a:rPr>
              <a:t>Hover to reveal the real URL</a:t>
            </a:r>
            <a:endParaRPr lang="en-US" dirty="0">
              <a:solidFill>
                <a:schemeClr val="bg1"/>
              </a:solidFill>
            </a:endParaRPr>
          </a:p>
          <a:p>
            <a:pPr indent="0">
              <a:buNone/>
            </a:pPr>
            <a:r>
              <a:rPr lang="en-US" sz="2600" dirty="0">
                <a:solidFill>
                  <a:schemeClr val="bg1"/>
                </a:solidFill>
                <a:ea typeface="+mn-lt"/>
                <a:cs typeface="+mn-lt"/>
              </a:rPr>
              <a:t>✗ </a:t>
            </a:r>
            <a:r>
              <a:rPr lang="en-US" sz="2600" b="1" dirty="0">
                <a:solidFill>
                  <a:schemeClr val="bg1"/>
                </a:solidFill>
                <a:ea typeface="+mn-lt"/>
                <a:cs typeface="+mn-lt"/>
              </a:rPr>
              <a:t>Poor Grammar &amp; Spelling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Arial"/>
              <a:buChar char="•"/>
            </a:pPr>
            <a:r>
              <a:rPr lang="en-US" sz="2600" dirty="0">
                <a:solidFill>
                  <a:schemeClr val="bg1"/>
                </a:solidFill>
                <a:ea typeface="+mn-lt"/>
                <a:cs typeface="+mn-lt"/>
              </a:rPr>
              <a:t>Professional companies proofread</a:t>
            </a:r>
            <a:endParaRPr lang="en-US" dirty="0">
              <a:solidFill>
                <a:schemeClr val="bg1"/>
              </a:solidFill>
            </a:endParaRPr>
          </a:p>
          <a:p>
            <a:pPr>
              <a:buNone/>
            </a:pPr>
            <a:endParaRPr lang="en-US" sz="2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016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112AC23-F046-4DC5-9B92-07CA6CC7C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5AAFE7-143D-45AC-B616-09521E0F5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A5DB72-E109-4D37-B6DD-C328D5397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C34EE77-74D1-42B4-801B-40B35A68C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2152B4E-1BCF-43D1-814C-F560CEB52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486774-B7FC-480F-9AAF-9F55F4C43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8FA6A4C-BA1F-4EF8-B3BD-F28CB66DE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F89DB3-EA73-4FD0-AACB-5FE32C149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BAB203A-25C6-422F-9DB6-C69F0EE9F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4730A1-7A3A-4ACF-965D-A6DCEC7DB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B2D1A1F-B200-4444-AE01-EFC97AF7B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4" y="1042604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0E4CB9D-2256-4786-8DDF-ADFBF353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80841E3-DFCC-429A-B907-8B06EDB1E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54698A1-0C53-4620-97E1-B4689288C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DBDFF7F-BD40-4085-952D-F6EC5908D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F29CA06-4FE5-44A6-8D40-A9C36449C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8E6F37-AE05-46BF-A77F-5505926E9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D6F5ECB-975C-4A38-BD48-A3C2B38E9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BF36011-C922-4FD6-B09D-781A87054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FD3DC2-6A33-4C9E-B0F5-5D6209717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E4F800E-82BC-4AEF-9F07-7F95C8B8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C8892B-2C43-E85F-A69D-A77F677D1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4989918" cy="5478640"/>
          </a:xfrm>
          <a:noFill/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  <a:ea typeface="+mj-lt"/>
                <a:cs typeface="+mj-lt"/>
              </a:rPr>
              <a:t>Real-World Phishing Example</a:t>
            </a:r>
            <a:br>
              <a:rPr lang="en-US" sz="4800">
                <a:solidFill>
                  <a:schemeClr val="bg1"/>
                </a:solidFill>
                <a:ea typeface="+mj-lt"/>
                <a:cs typeface="+mj-lt"/>
              </a:rPr>
            </a:br>
            <a:endParaRPr lang="en-US" sz="4800">
              <a:solidFill>
                <a:schemeClr val="bg1"/>
              </a:solidFill>
              <a:ea typeface="+mj-lt"/>
              <a:cs typeface="+mj-l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D9C5DD-B8B3-46A0-8FBC-EE462F96C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801066" y="497785"/>
            <a:ext cx="5678424" cy="567484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chemeClr val="tx1"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E2EE8-1170-13E0-517D-245FD27E1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9246" y="605536"/>
            <a:ext cx="5845873" cy="5529472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500">
                <a:solidFill>
                  <a:schemeClr val="bg1"/>
                </a:solidFill>
                <a:ea typeface="+mn-lt"/>
                <a:cs typeface="+mn-lt"/>
              </a:rPr>
              <a:t>From: </a:t>
            </a:r>
            <a:r>
              <a:rPr lang="en-US" sz="1500">
                <a:solidFill>
                  <a:schemeClr val="bg1"/>
                </a:solidFill>
                <a:ea typeface="+mn-lt"/>
                <a:cs typeface="+mn-lt"/>
                <a:hlinkClick r:id="rId2"/>
              </a:rPr>
              <a:t>security-alert@bankofamerica-verify.com</a:t>
            </a:r>
            <a:endParaRPr lang="en-US" sz="15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500">
                <a:solidFill>
                  <a:schemeClr val="bg1"/>
                </a:solidFill>
                <a:ea typeface="+mn-lt"/>
                <a:cs typeface="+mn-lt"/>
              </a:rPr>
              <a:t>Subject: URGENT: Suspicious Activity Detected</a:t>
            </a:r>
            <a:endParaRPr lang="en-US" sz="1500">
              <a:solidFill>
                <a:schemeClr val="bg1"/>
              </a:solidFill>
            </a:endParaRPr>
          </a:p>
          <a:p>
            <a:endParaRPr lang="en-US" sz="15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500">
                <a:solidFill>
                  <a:schemeClr val="bg1"/>
                </a:solidFill>
                <a:ea typeface="+mn-lt"/>
                <a:cs typeface="+mn-lt"/>
              </a:rPr>
              <a:t>Dear Valued Customer,</a:t>
            </a:r>
            <a:endParaRPr lang="en-US" sz="1500">
              <a:solidFill>
                <a:schemeClr val="bg1"/>
              </a:solidFill>
            </a:endParaRPr>
          </a:p>
          <a:p>
            <a:endParaRPr lang="en-US" sz="15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500" dirty="0">
                <a:solidFill>
                  <a:schemeClr val="bg1"/>
                </a:solidFill>
                <a:ea typeface="+mn-lt"/>
                <a:cs typeface="+mn-lt"/>
              </a:rPr>
              <a:t>We have detected unusual activity on your account. </a:t>
            </a:r>
            <a:endParaRPr lang="en-US" sz="15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500">
                <a:solidFill>
                  <a:schemeClr val="bg1"/>
                </a:solidFill>
                <a:ea typeface="+mn-lt"/>
                <a:cs typeface="+mn-lt"/>
              </a:rPr>
              <a:t>For your security, we have temporarily suspended </a:t>
            </a:r>
            <a:endParaRPr lang="en-US" sz="15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500" dirty="0">
                <a:solidFill>
                  <a:schemeClr val="bg1"/>
                </a:solidFill>
                <a:ea typeface="+mn-lt"/>
                <a:cs typeface="+mn-lt"/>
              </a:rPr>
              <a:t>your online banking access.</a:t>
            </a:r>
            <a:endParaRPr lang="en-US" sz="1500" dirty="0">
              <a:solidFill>
                <a:schemeClr val="bg1"/>
              </a:solidFill>
            </a:endParaRPr>
          </a:p>
          <a:p>
            <a:endParaRPr lang="en-US" sz="15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500" dirty="0">
                <a:solidFill>
                  <a:schemeClr val="bg1"/>
                </a:solidFill>
                <a:ea typeface="+mn-lt"/>
                <a:cs typeface="+mn-lt"/>
              </a:rPr>
              <a:t>To restore your account immediately, click below:</a:t>
            </a:r>
            <a:endParaRPr lang="en-US" sz="15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500" dirty="0">
                <a:solidFill>
                  <a:schemeClr val="bg1"/>
                </a:solidFill>
                <a:ea typeface="+mn-lt"/>
                <a:cs typeface="+mn-lt"/>
              </a:rPr>
              <a:t>[Verify My Account Now]</a:t>
            </a:r>
            <a:endParaRPr lang="en-US" sz="1500" dirty="0">
              <a:solidFill>
                <a:schemeClr val="bg1"/>
              </a:solidFill>
            </a:endParaRPr>
          </a:p>
          <a:p>
            <a:endParaRPr lang="en-US" sz="15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500" dirty="0">
                <a:solidFill>
                  <a:schemeClr val="bg1"/>
                </a:solidFill>
                <a:ea typeface="+mn-lt"/>
                <a:cs typeface="+mn-lt"/>
              </a:rPr>
              <a:t>You must complete this within 24 hours or your </a:t>
            </a:r>
            <a:endParaRPr lang="en-US" sz="15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500" dirty="0">
                <a:solidFill>
                  <a:schemeClr val="bg1"/>
                </a:solidFill>
                <a:ea typeface="+mn-lt"/>
                <a:cs typeface="+mn-lt"/>
              </a:rPr>
              <a:t>account will be permanently closed.</a:t>
            </a:r>
            <a:endParaRPr lang="en-US" sz="1500" dirty="0">
              <a:solidFill>
                <a:schemeClr val="bg1"/>
              </a:solidFill>
            </a:endParaRPr>
          </a:p>
          <a:p>
            <a:endParaRPr lang="en-US" sz="15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500" dirty="0">
                <a:solidFill>
                  <a:schemeClr val="bg1"/>
                </a:solidFill>
                <a:ea typeface="+mn-lt"/>
                <a:cs typeface="+mn-lt"/>
              </a:rPr>
              <a:t>Bank of America Security Team</a:t>
            </a:r>
            <a:endParaRPr 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49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Slide Background Fill">
            <a:extLst>
              <a:ext uri="{FF2B5EF4-FFF2-40B4-BE49-F238E27FC236}">
                <a16:creationId xmlns:a16="http://schemas.microsoft.com/office/drawing/2014/main" id="{C3420C89-0B09-4632-A4AF-3971D08BF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Color Cover">
            <a:extLst>
              <a:ext uri="{FF2B5EF4-FFF2-40B4-BE49-F238E27FC236}">
                <a16:creationId xmlns:a16="http://schemas.microsoft.com/office/drawing/2014/main" id="{4E5CBA61-BF74-40B4-A3A8-366BBA626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C27E70C-5470-4262-B9CE-AE52C51CF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929"/>
            <a:ext cx="12188952" cy="3490956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B5C7D35F-738C-47DF-AD6E-859806E46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Color">
              <a:extLst>
                <a:ext uri="{FF2B5EF4-FFF2-40B4-BE49-F238E27FC236}">
                  <a16:creationId xmlns:a16="http://schemas.microsoft.com/office/drawing/2014/main" id="{740F8C8B-E52F-46CF-89C7-51C6A037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 descr="A water droplet on a blue background&#10;&#10;AI-generated content may be incorrect.">
            <a:extLst>
              <a:ext uri="{FF2B5EF4-FFF2-40B4-BE49-F238E27FC236}">
                <a16:creationId xmlns:a16="http://schemas.microsoft.com/office/drawing/2014/main" id="{85788D59-69BD-7431-5DE7-80AE8FA07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030" y="1065276"/>
            <a:ext cx="4727448" cy="4727448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994E1A-1D04-F505-DECF-A30460E03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841249"/>
            <a:ext cx="5692953" cy="2587131"/>
          </a:xfrm>
        </p:spPr>
        <p:txBody>
          <a:bodyPr anchor="b">
            <a:normAutofit/>
          </a:bodyPr>
          <a:lstStyle/>
          <a:p>
            <a:r>
              <a:rPr lang="en-US" sz="4800" b="1">
                <a:solidFill>
                  <a:schemeClr val="bg1"/>
                </a:solidFill>
                <a:ea typeface="+mj-lt"/>
                <a:cs typeface="+mj-lt"/>
              </a:rPr>
              <a:t>Red Flags Identified:</a:t>
            </a:r>
            <a:r>
              <a:rPr lang="en-US" sz="4800">
                <a:solidFill>
                  <a:schemeClr val="bg1"/>
                </a:solidFill>
                <a:ea typeface="+mj-lt"/>
                <a:cs typeface="+mj-lt"/>
              </a:rPr>
              <a:t> </a:t>
            </a:r>
            <a:endParaRPr lang="en-US" sz="48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60E4C-6036-5897-DA2C-58C2D0DB7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383" y="3566810"/>
            <a:ext cx="5692953" cy="26511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🚨 Fake domain: "bankofamerica-verify.com" </a:t>
            </a:r>
          </a:p>
          <a:p>
            <a:pPr marL="0" indent="0">
              <a:buNone/>
            </a:pP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🚨 Generic greeting </a:t>
            </a:r>
          </a:p>
          <a:p>
            <a:pPr marL="0" indent="0">
              <a:buNone/>
            </a:pP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🚨 Creates urgency and fear </a:t>
            </a:r>
          </a:p>
          <a:p>
            <a:pPr marL="0" indent="0">
              <a:buNone/>
            </a:pP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🚨 Suspicious link </a:t>
            </a:r>
          </a:p>
          <a:p>
            <a:pPr marL="0" indent="0">
              <a:buNone/>
            </a:pP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🚨 Threatens account closure</a:t>
            </a:r>
            <a:endParaRPr lang="en-US" sz="18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473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CE85EC-4E33-9872-0065-2426115DC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7288" y="-422275"/>
            <a:ext cx="6884710" cy="1756505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Spotting Fake Websites</a:t>
            </a:r>
            <a:endParaRPr lang="en-US"/>
          </a:p>
        </p:txBody>
      </p:sp>
      <p:pic>
        <p:nvPicPr>
          <p:cNvPr id="4" name="Content Placeholder 3" descr="Laptop with a red warning triangle and exclamation mark on the screen, set against a light purple background.">
            <a:extLst>
              <a:ext uri="{FF2B5EF4-FFF2-40B4-BE49-F238E27FC236}">
                <a16:creationId xmlns:a16="http://schemas.microsoft.com/office/drawing/2014/main" id="{D97AB66C-5878-AF54-3386-98FB5ED0BA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400" r="28006"/>
          <a:stretch>
            <a:fillRect/>
          </a:stretch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5FCFECB-2414-DC46-D55B-AEC304C2D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88" y="1025197"/>
            <a:ext cx="6097310" cy="513906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i="1" dirty="0">
                <a:latin typeface="Baskerville Old Face"/>
              </a:rPr>
              <a:t>Legitimate vs. Phishing URLs</a:t>
            </a:r>
          </a:p>
          <a:p>
            <a:pPr marL="0" indent="0">
              <a:buNone/>
            </a:pPr>
            <a:r>
              <a:rPr lang="en-US" i="1" dirty="0">
                <a:latin typeface="Baskerville Old Face"/>
                <a:ea typeface="+mn-lt"/>
                <a:cs typeface="+mn-lt"/>
              </a:rPr>
              <a:t>✅ Legitimate: </a:t>
            </a:r>
            <a:r>
              <a:rPr lang="en-US" i="1" dirty="0">
                <a:latin typeface="Baskerville Old Face"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https://www.paypal.com</a:t>
            </a:r>
            <a:r>
              <a:rPr lang="en-US" i="1" dirty="0">
                <a:latin typeface="Baskerville Old Face"/>
                <a:ea typeface="+mn-lt"/>
                <a:cs typeface="+mn-lt"/>
              </a:rPr>
              <a:t> </a:t>
            </a:r>
          </a:p>
          <a:p>
            <a:pPr marL="0" indent="0">
              <a:buNone/>
            </a:pPr>
            <a:r>
              <a:rPr lang="en-US" i="1" dirty="0">
                <a:latin typeface="Baskerville Old Face"/>
                <a:ea typeface="+mn-lt"/>
                <a:cs typeface="+mn-lt"/>
              </a:rPr>
              <a:t>❌ Phishing: </a:t>
            </a:r>
            <a:r>
              <a:rPr lang="en-US" i="1" dirty="0">
                <a:latin typeface="Baskerville Old Face"/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http://paypa1-security.com</a:t>
            </a:r>
            <a:r>
              <a:rPr lang="en-US" i="1" dirty="0">
                <a:latin typeface="Baskerville Old Face"/>
                <a:ea typeface="+mn-lt"/>
                <a:cs typeface="+mn-lt"/>
              </a:rPr>
              <a:t> </a:t>
            </a:r>
            <a:endParaRPr lang="en-US" i="1" dirty="0">
              <a:latin typeface="Baskerville Old Face"/>
            </a:endParaRPr>
          </a:p>
          <a:p>
            <a:pPr marL="0" indent="0">
              <a:buNone/>
            </a:pPr>
            <a:r>
              <a:rPr lang="en-US" i="1" dirty="0">
                <a:latin typeface="Baskerville Old Face"/>
                <a:ea typeface="+mn-lt"/>
                <a:cs typeface="+mn-lt"/>
              </a:rPr>
              <a:t>❌ Phishing: </a:t>
            </a:r>
            <a:r>
              <a:rPr lang="en-US" i="1" dirty="0">
                <a:latin typeface="Baskerville Old Face"/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https://paypal.verify-account.net</a:t>
            </a:r>
            <a:endParaRPr lang="en-US" i="1" dirty="0">
              <a:latin typeface="Baskerville Old Face"/>
            </a:endParaRPr>
          </a:p>
          <a:p>
            <a:pPr marL="0" indent="0">
              <a:buNone/>
            </a:pPr>
            <a:endParaRPr lang="en-US" i="1" dirty="0">
              <a:latin typeface="Baskerville Old Face"/>
            </a:endParaRPr>
          </a:p>
          <a:p>
            <a:r>
              <a:rPr lang="en-US" i="1" dirty="0">
                <a:latin typeface="Baskerville Old Face"/>
              </a:rPr>
              <a:t>Visual Clues:</a:t>
            </a:r>
          </a:p>
          <a:p>
            <a:pPr marL="0" indent="0">
              <a:buNone/>
            </a:pPr>
            <a:r>
              <a:rPr lang="en-US" i="1" dirty="0">
                <a:latin typeface="Baskerville Old Face"/>
                <a:ea typeface="+mn-lt"/>
                <a:cs typeface="+mn-lt"/>
              </a:rPr>
              <a:t>Missing HTTPS padlock</a:t>
            </a:r>
            <a:endParaRPr lang="en-US" i="1" dirty="0">
              <a:latin typeface="Baskerville Old Face"/>
            </a:endParaRPr>
          </a:p>
          <a:p>
            <a:pPr marL="0" indent="0">
              <a:buNone/>
            </a:pPr>
            <a:r>
              <a:rPr lang="en-US" i="1" dirty="0">
                <a:latin typeface="Baskerville Old Face"/>
                <a:ea typeface="+mn-lt"/>
                <a:cs typeface="+mn-lt"/>
              </a:rPr>
              <a:t>Misspelled domain names</a:t>
            </a:r>
            <a:endParaRPr lang="en-US" i="1" dirty="0">
              <a:latin typeface="Baskerville Old Face"/>
            </a:endParaRPr>
          </a:p>
          <a:p>
            <a:pPr marL="0" indent="0">
              <a:buNone/>
            </a:pPr>
            <a:r>
              <a:rPr lang="en-US" i="1" dirty="0">
                <a:latin typeface="Baskerville Old Face"/>
                <a:ea typeface="+mn-lt"/>
                <a:cs typeface="+mn-lt"/>
              </a:rPr>
              <a:t>Extra words or hyphens</a:t>
            </a:r>
            <a:endParaRPr lang="en-US" i="1" dirty="0">
              <a:latin typeface="Baskerville Old Face"/>
            </a:endParaRPr>
          </a:p>
          <a:p>
            <a:pPr marL="0" indent="0">
              <a:buNone/>
            </a:pPr>
            <a:r>
              <a:rPr lang="en-US" i="1" dirty="0">
                <a:latin typeface="Baskerville Old Face"/>
                <a:ea typeface="+mn-lt"/>
                <a:cs typeface="+mn-lt"/>
              </a:rPr>
              <a:t>Unusual top-level domains (.</a:t>
            </a:r>
            <a:r>
              <a:rPr lang="en-US" i="1" err="1">
                <a:latin typeface="Baskerville Old Face"/>
                <a:ea typeface="+mn-lt"/>
                <a:cs typeface="+mn-lt"/>
              </a:rPr>
              <a:t>xyz</a:t>
            </a:r>
            <a:r>
              <a:rPr lang="en-US" i="1" dirty="0">
                <a:latin typeface="Baskerville Old Face"/>
                <a:ea typeface="+mn-lt"/>
                <a:cs typeface="+mn-lt"/>
              </a:rPr>
              <a:t>, .</a:t>
            </a:r>
            <a:r>
              <a:rPr lang="en-US" i="1" err="1">
                <a:latin typeface="Baskerville Old Face"/>
                <a:ea typeface="+mn-lt"/>
                <a:cs typeface="+mn-lt"/>
              </a:rPr>
              <a:t>tk</a:t>
            </a:r>
            <a:r>
              <a:rPr lang="en-US" i="1" dirty="0">
                <a:latin typeface="Baskerville Old Face"/>
                <a:ea typeface="+mn-lt"/>
                <a:cs typeface="+mn-lt"/>
              </a:rPr>
              <a:t>)</a:t>
            </a:r>
            <a:endParaRPr lang="en-US" i="1" dirty="0">
              <a:latin typeface="Baskerville Old Face"/>
            </a:endParaRPr>
          </a:p>
          <a:p>
            <a:endParaRPr lang="en-US" sz="2000" dirty="0">
              <a:latin typeface="Baskerville Old Face"/>
            </a:endParaRPr>
          </a:p>
        </p:txBody>
      </p:sp>
    </p:spTree>
    <p:extLst>
      <p:ext uri="{BB962C8B-B14F-4D97-AF65-F5344CB8AC3E}">
        <p14:creationId xmlns:p14="http://schemas.microsoft.com/office/powerpoint/2010/main" val="1236082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Phishing Awareness  Training </vt:lpstr>
      <vt:lpstr>What is Phishing?</vt:lpstr>
      <vt:lpstr>Types of Phishing Attacks</vt:lpstr>
      <vt:lpstr>Types of Phishing Attacks</vt:lpstr>
      <vt:lpstr>Red Flags in Phishing Emails</vt:lpstr>
      <vt:lpstr>Red Flags in Phishing Emails</vt:lpstr>
      <vt:lpstr>Real-World Phishing Example </vt:lpstr>
      <vt:lpstr>Red Flags Identified: </vt:lpstr>
      <vt:lpstr>Spotting Fake Websites</vt:lpstr>
      <vt:lpstr>Social Engineering Tactics</vt:lpstr>
      <vt:lpstr>Social Engineering Tactics</vt:lpstr>
      <vt:lpstr>How Phishing Works</vt:lpstr>
      <vt:lpstr>Best Practices Verify Before You Trust</vt:lpstr>
      <vt:lpstr>Best Practices Verify Before You Trust</vt:lpstr>
      <vt:lpstr>Security Measures</vt:lpstr>
      <vt:lpstr>What to Do if You're Targeted </vt:lpstr>
      <vt:lpstr>Click to Test Your Phishing Knowledge🎣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241</cp:revision>
  <dcterms:created xsi:type="dcterms:W3CDTF">2026-01-02T19:19:27Z</dcterms:created>
  <dcterms:modified xsi:type="dcterms:W3CDTF">2026-01-02T20:51:41Z</dcterms:modified>
</cp:coreProperties>
</file>